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Cloud" panose="020B0604020202020204" charset="0"/>
      <p:regular r:id="rId7"/>
    </p:embeddedFont>
    <p:embeddedFont>
      <p:font typeface="Cloud Bold" panose="020B0604020202020204" charset="0"/>
      <p:regular r:id="rId8"/>
    </p:embeddedFont>
    <p:embeddedFont>
      <p:font typeface="Scripter"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66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image" Target="../media/image1.pn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8.png"/><Relationship Id="rId15" Type="http://schemas.openxmlformats.org/officeDocument/2006/relationships/image" Target="../media/image2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sv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5.svg"/><Relationship Id="rId2" Type="http://schemas.openxmlformats.org/officeDocument/2006/relationships/image" Target="../media/image1.png"/><Relationship Id="rId16"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14.png"/><Relationship Id="rId5" Type="http://schemas.openxmlformats.org/officeDocument/2006/relationships/image" Target="../media/image18.png"/><Relationship Id="rId15" Type="http://schemas.openxmlformats.org/officeDocument/2006/relationships/image" Target="../media/image2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Freeform 2"/>
          <p:cNvSpPr/>
          <p:nvPr/>
        </p:nvSpPr>
        <p:spPr>
          <a:xfrm rot="2981365">
            <a:off x="8040926" y="-698616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3" name="Freeform 3"/>
          <p:cNvSpPr/>
          <p:nvPr/>
        </p:nvSpPr>
        <p:spPr>
          <a:xfrm rot="-6921797">
            <a:off x="13930198" y="178506"/>
            <a:ext cx="8949257" cy="8949257"/>
          </a:xfrm>
          <a:custGeom>
            <a:avLst/>
            <a:gdLst/>
            <a:ahLst/>
            <a:cxnLst/>
            <a:rect l="l" t="t" r="r" b="b"/>
            <a:pathLst>
              <a:path w="8949257" h="8949257">
                <a:moveTo>
                  <a:pt x="0" y="0"/>
                </a:moveTo>
                <a:lnTo>
                  <a:pt x="8949256" y="0"/>
                </a:lnTo>
                <a:lnTo>
                  <a:pt x="8949256" y="8949256"/>
                </a:lnTo>
                <a:lnTo>
                  <a:pt x="0" y="8949256"/>
                </a:lnTo>
                <a:lnTo>
                  <a:pt x="0" y="0"/>
                </a:lnTo>
                <a:close/>
              </a:path>
            </a:pathLst>
          </a:custGeom>
          <a:blipFill>
            <a:blip r:embed="rId2">
              <a:alphaModFix amt="61000"/>
            </a:blip>
            <a:stretch>
              <a:fillRect/>
            </a:stretch>
          </a:blipFill>
        </p:spPr>
      </p:sp>
      <p:sp>
        <p:nvSpPr>
          <p:cNvPr id="4" name="Freeform 4"/>
          <p:cNvSpPr/>
          <p:nvPr/>
        </p:nvSpPr>
        <p:spPr>
          <a:xfrm rot="-6921797">
            <a:off x="-2560629" y="313269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53000"/>
            </a:blip>
            <a:stretch>
              <a:fillRect/>
            </a:stretch>
          </a:blipFill>
        </p:spPr>
      </p:sp>
      <p:sp>
        <p:nvSpPr>
          <p:cNvPr id="5" name="Freeform 5"/>
          <p:cNvSpPr/>
          <p:nvPr/>
        </p:nvSpPr>
        <p:spPr>
          <a:xfrm>
            <a:off x="5990986" y="5496668"/>
            <a:ext cx="6306029" cy="6306029"/>
          </a:xfrm>
          <a:custGeom>
            <a:avLst/>
            <a:gdLst/>
            <a:ahLst/>
            <a:cxnLst/>
            <a:rect l="l" t="t" r="r" b="b"/>
            <a:pathLst>
              <a:path w="6306029" h="6306029">
                <a:moveTo>
                  <a:pt x="0" y="0"/>
                </a:moveTo>
                <a:lnTo>
                  <a:pt x="6306028" y="0"/>
                </a:lnTo>
                <a:lnTo>
                  <a:pt x="6306028" y="6306029"/>
                </a:lnTo>
                <a:lnTo>
                  <a:pt x="0" y="6306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887483" y="3358606"/>
            <a:ext cx="1482804" cy="1350700"/>
          </a:xfrm>
          <a:custGeom>
            <a:avLst/>
            <a:gdLst/>
            <a:ahLst/>
            <a:cxnLst/>
            <a:rect l="l" t="t" r="r" b="b"/>
            <a:pathLst>
              <a:path w="1482804" h="1350700">
                <a:moveTo>
                  <a:pt x="0" y="0"/>
                </a:moveTo>
                <a:lnTo>
                  <a:pt x="1482804" y="0"/>
                </a:lnTo>
                <a:lnTo>
                  <a:pt x="1482804" y="1350699"/>
                </a:lnTo>
                <a:lnTo>
                  <a:pt x="0" y="13506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157095" y="6036357"/>
            <a:ext cx="5397026" cy="5426625"/>
          </a:xfrm>
          <a:custGeom>
            <a:avLst/>
            <a:gdLst/>
            <a:ahLst/>
            <a:cxnLst/>
            <a:rect l="l" t="t" r="r" b="b"/>
            <a:pathLst>
              <a:path w="5397026" h="5426625">
                <a:moveTo>
                  <a:pt x="0" y="0"/>
                </a:moveTo>
                <a:lnTo>
                  <a:pt x="5397026" y="0"/>
                </a:lnTo>
                <a:lnTo>
                  <a:pt x="5397026" y="5426625"/>
                </a:lnTo>
                <a:lnTo>
                  <a:pt x="0" y="5426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201649" y="4709305"/>
            <a:ext cx="4156902" cy="4119112"/>
          </a:xfrm>
          <a:custGeom>
            <a:avLst/>
            <a:gdLst/>
            <a:ahLst/>
            <a:cxnLst/>
            <a:rect l="l" t="t" r="r" b="b"/>
            <a:pathLst>
              <a:path w="4156902" h="4119112">
                <a:moveTo>
                  <a:pt x="0" y="0"/>
                </a:moveTo>
                <a:lnTo>
                  <a:pt x="4156902" y="0"/>
                </a:lnTo>
                <a:lnTo>
                  <a:pt x="4156902" y="4119112"/>
                </a:lnTo>
                <a:lnTo>
                  <a:pt x="0" y="41191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1328613">
            <a:off x="177306" y="1212703"/>
            <a:ext cx="1702787" cy="4114800"/>
          </a:xfrm>
          <a:custGeom>
            <a:avLst/>
            <a:gdLst/>
            <a:ahLst/>
            <a:cxnLst/>
            <a:rect l="l" t="t" r="r" b="b"/>
            <a:pathLst>
              <a:path w="1702787" h="4114800">
                <a:moveTo>
                  <a:pt x="0" y="0"/>
                </a:moveTo>
                <a:lnTo>
                  <a:pt x="1702788" y="0"/>
                </a:lnTo>
                <a:lnTo>
                  <a:pt x="170278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125833"/>
            </a:stretch>
          </a:blipFill>
        </p:spPr>
      </p:sp>
      <p:sp>
        <p:nvSpPr>
          <p:cNvPr id="10" name="Freeform 10"/>
          <p:cNvSpPr/>
          <p:nvPr/>
        </p:nvSpPr>
        <p:spPr>
          <a:xfrm rot="-1362980">
            <a:off x="16259436" y="1301572"/>
            <a:ext cx="2162947" cy="4114800"/>
          </a:xfrm>
          <a:custGeom>
            <a:avLst/>
            <a:gdLst/>
            <a:ahLst/>
            <a:cxnLst/>
            <a:rect l="l" t="t" r="r" b="b"/>
            <a:pathLst>
              <a:path w="2162947" h="4114800">
                <a:moveTo>
                  <a:pt x="0" y="0"/>
                </a:moveTo>
                <a:lnTo>
                  <a:pt x="2162947" y="0"/>
                </a:lnTo>
                <a:lnTo>
                  <a:pt x="216294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r="-77788"/>
            </a:stretch>
          </a:blipFill>
        </p:spPr>
      </p:sp>
      <p:sp>
        <p:nvSpPr>
          <p:cNvPr id="11" name="Freeform 11"/>
          <p:cNvSpPr/>
          <p:nvPr/>
        </p:nvSpPr>
        <p:spPr>
          <a:xfrm rot="-6921797">
            <a:off x="2042295" y="-796624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stretch>
              <a:fillRect/>
            </a:stretch>
          </a:blipFill>
        </p:spPr>
      </p:sp>
      <p:sp>
        <p:nvSpPr>
          <p:cNvPr id="12" name="Freeform 12"/>
          <p:cNvSpPr/>
          <p:nvPr/>
        </p:nvSpPr>
        <p:spPr>
          <a:xfrm rot="-6393762">
            <a:off x="11514759" y="6907303"/>
            <a:ext cx="1482804" cy="1350700"/>
          </a:xfrm>
          <a:custGeom>
            <a:avLst/>
            <a:gdLst/>
            <a:ahLst/>
            <a:cxnLst/>
            <a:rect l="l" t="t" r="r" b="b"/>
            <a:pathLst>
              <a:path w="1482804" h="1350700">
                <a:moveTo>
                  <a:pt x="0" y="0"/>
                </a:moveTo>
                <a:lnTo>
                  <a:pt x="1482804" y="0"/>
                </a:lnTo>
                <a:lnTo>
                  <a:pt x="1482804" y="1350699"/>
                </a:lnTo>
                <a:lnTo>
                  <a:pt x="0" y="13506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6393762">
            <a:off x="14768766" y="3597899"/>
            <a:ext cx="957410" cy="872114"/>
          </a:xfrm>
          <a:custGeom>
            <a:avLst/>
            <a:gdLst/>
            <a:ahLst/>
            <a:cxnLst/>
            <a:rect l="l" t="t" r="r" b="b"/>
            <a:pathLst>
              <a:path w="957410" h="872114">
                <a:moveTo>
                  <a:pt x="0" y="0"/>
                </a:moveTo>
                <a:lnTo>
                  <a:pt x="957410" y="0"/>
                </a:lnTo>
                <a:lnTo>
                  <a:pt x="957410" y="872114"/>
                </a:lnTo>
                <a:lnTo>
                  <a:pt x="0" y="872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2500757">
            <a:off x="-800745" y="9562639"/>
            <a:ext cx="6035040" cy="4114800"/>
          </a:xfrm>
          <a:custGeom>
            <a:avLst/>
            <a:gdLst/>
            <a:ahLst/>
            <a:cxnLst/>
            <a:rect l="l" t="t" r="r" b="b"/>
            <a:pathLst>
              <a:path w="6035040" h="4114800">
                <a:moveTo>
                  <a:pt x="0" y="0"/>
                </a:moveTo>
                <a:lnTo>
                  <a:pt x="6035040" y="0"/>
                </a:lnTo>
                <a:lnTo>
                  <a:pt x="603504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2500757">
            <a:off x="10619969" y="-3026051"/>
            <a:ext cx="6035040" cy="4114800"/>
          </a:xfrm>
          <a:custGeom>
            <a:avLst/>
            <a:gdLst/>
            <a:ahLst/>
            <a:cxnLst/>
            <a:rect l="l" t="t" r="r" b="b"/>
            <a:pathLst>
              <a:path w="6035040" h="4114800">
                <a:moveTo>
                  <a:pt x="0" y="0"/>
                </a:moveTo>
                <a:lnTo>
                  <a:pt x="6035040" y="0"/>
                </a:lnTo>
                <a:lnTo>
                  <a:pt x="603504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6" name="Group 16"/>
          <p:cNvGrpSpPr/>
          <p:nvPr/>
        </p:nvGrpSpPr>
        <p:grpSpPr>
          <a:xfrm>
            <a:off x="7047547" y="1193482"/>
            <a:ext cx="4228147" cy="1343025"/>
            <a:chOff x="0" y="0"/>
            <a:chExt cx="5637530" cy="1790700"/>
          </a:xfrm>
        </p:grpSpPr>
        <p:sp>
          <p:nvSpPr>
            <p:cNvPr id="17" name="Freeform 17"/>
            <p:cNvSpPr/>
            <p:nvPr/>
          </p:nvSpPr>
          <p:spPr>
            <a:xfrm>
              <a:off x="44450" y="43180"/>
              <a:ext cx="5546090" cy="1700530"/>
            </a:xfrm>
            <a:custGeom>
              <a:avLst/>
              <a:gdLst/>
              <a:ahLst/>
              <a:cxnLst/>
              <a:rect l="l" t="t" r="r" b="b"/>
              <a:pathLst>
                <a:path w="5546090" h="1700530">
                  <a:moveTo>
                    <a:pt x="501650" y="349250"/>
                  </a:moveTo>
                  <a:cubicBezTo>
                    <a:pt x="1915160" y="34290"/>
                    <a:pt x="2162810" y="30480"/>
                    <a:pt x="2423160" y="17780"/>
                  </a:cubicBezTo>
                  <a:cubicBezTo>
                    <a:pt x="2677160" y="6350"/>
                    <a:pt x="2933700" y="0"/>
                    <a:pt x="3173730" y="7620"/>
                  </a:cubicBezTo>
                  <a:cubicBezTo>
                    <a:pt x="3394710" y="13970"/>
                    <a:pt x="3594100" y="31750"/>
                    <a:pt x="3808730" y="55880"/>
                  </a:cubicBezTo>
                  <a:cubicBezTo>
                    <a:pt x="4032250" y="81280"/>
                    <a:pt x="4271010" y="113030"/>
                    <a:pt x="4488180" y="157480"/>
                  </a:cubicBezTo>
                  <a:cubicBezTo>
                    <a:pt x="4692650" y="200660"/>
                    <a:pt x="4933950" y="256540"/>
                    <a:pt x="5076190" y="314960"/>
                  </a:cubicBezTo>
                  <a:cubicBezTo>
                    <a:pt x="5163820" y="350520"/>
                    <a:pt x="5217160" y="381000"/>
                    <a:pt x="5276850" y="427990"/>
                  </a:cubicBezTo>
                  <a:cubicBezTo>
                    <a:pt x="5335270" y="476250"/>
                    <a:pt x="5389880" y="535940"/>
                    <a:pt x="5430520" y="600710"/>
                  </a:cubicBezTo>
                  <a:cubicBezTo>
                    <a:pt x="5471160" y="664210"/>
                    <a:pt x="5502910" y="739140"/>
                    <a:pt x="5521960" y="812800"/>
                  </a:cubicBezTo>
                  <a:cubicBezTo>
                    <a:pt x="5539740" y="886460"/>
                    <a:pt x="5546090" y="966470"/>
                    <a:pt x="5539740" y="1042670"/>
                  </a:cubicBezTo>
                  <a:cubicBezTo>
                    <a:pt x="5533390" y="1117600"/>
                    <a:pt x="5514340" y="1196340"/>
                    <a:pt x="5483860" y="1266190"/>
                  </a:cubicBezTo>
                  <a:cubicBezTo>
                    <a:pt x="5453380" y="1336040"/>
                    <a:pt x="5410200" y="1404620"/>
                    <a:pt x="5359400" y="1460500"/>
                  </a:cubicBezTo>
                  <a:cubicBezTo>
                    <a:pt x="5308600" y="1516380"/>
                    <a:pt x="5245100" y="1567180"/>
                    <a:pt x="5179060" y="1605280"/>
                  </a:cubicBezTo>
                  <a:cubicBezTo>
                    <a:pt x="5113020" y="1642110"/>
                    <a:pt x="5036820" y="1670050"/>
                    <a:pt x="4961890" y="1684020"/>
                  </a:cubicBezTo>
                  <a:cubicBezTo>
                    <a:pt x="4888230" y="1697990"/>
                    <a:pt x="4806950" y="1700530"/>
                    <a:pt x="4732020" y="1690370"/>
                  </a:cubicBezTo>
                  <a:cubicBezTo>
                    <a:pt x="4657090" y="1678940"/>
                    <a:pt x="4579620" y="1656080"/>
                    <a:pt x="4511040" y="1621790"/>
                  </a:cubicBezTo>
                  <a:cubicBezTo>
                    <a:pt x="4443730" y="1587500"/>
                    <a:pt x="4377690" y="1540510"/>
                    <a:pt x="4324350" y="1487170"/>
                  </a:cubicBezTo>
                  <a:cubicBezTo>
                    <a:pt x="4271010" y="1432560"/>
                    <a:pt x="4222750" y="1367790"/>
                    <a:pt x="4189730" y="1299210"/>
                  </a:cubicBezTo>
                  <a:cubicBezTo>
                    <a:pt x="4156710" y="1230630"/>
                    <a:pt x="4132580" y="1153160"/>
                    <a:pt x="4122420" y="1078230"/>
                  </a:cubicBezTo>
                  <a:cubicBezTo>
                    <a:pt x="4112260" y="1003300"/>
                    <a:pt x="4114800" y="922020"/>
                    <a:pt x="4128770" y="848360"/>
                  </a:cubicBezTo>
                  <a:cubicBezTo>
                    <a:pt x="4144010" y="773430"/>
                    <a:pt x="4171950" y="697230"/>
                    <a:pt x="4208780" y="631190"/>
                  </a:cubicBezTo>
                  <a:cubicBezTo>
                    <a:pt x="4246880" y="565150"/>
                    <a:pt x="4297680" y="502920"/>
                    <a:pt x="4353560" y="452120"/>
                  </a:cubicBezTo>
                  <a:cubicBezTo>
                    <a:pt x="4410710" y="401320"/>
                    <a:pt x="4478020" y="358140"/>
                    <a:pt x="4547870" y="327660"/>
                  </a:cubicBezTo>
                  <a:cubicBezTo>
                    <a:pt x="4617720" y="298450"/>
                    <a:pt x="4696460" y="278130"/>
                    <a:pt x="4772660" y="273050"/>
                  </a:cubicBezTo>
                  <a:cubicBezTo>
                    <a:pt x="4847590" y="266700"/>
                    <a:pt x="4928870" y="273050"/>
                    <a:pt x="5002530" y="292100"/>
                  </a:cubicBezTo>
                  <a:cubicBezTo>
                    <a:pt x="5076190" y="309880"/>
                    <a:pt x="5149850" y="342900"/>
                    <a:pt x="5214620" y="383540"/>
                  </a:cubicBezTo>
                  <a:cubicBezTo>
                    <a:pt x="5278120" y="424180"/>
                    <a:pt x="5337810" y="478790"/>
                    <a:pt x="5386070" y="537210"/>
                  </a:cubicBezTo>
                  <a:cubicBezTo>
                    <a:pt x="5433060" y="596900"/>
                    <a:pt x="5472430" y="668020"/>
                    <a:pt x="5499100" y="739140"/>
                  </a:cubicBezTo>
                  <a:cubicBezTo>
                    <a:pt x="5524500" y="810260"/>
                    <a:pt x="5539740" y="889000"/>
                    <a:pt x="5542280" y="965200"/>
                  </a:cubicBezTo>
                  <a:cubicBezTo>
                    <a:pt x="5543550" y="1041400"/>
                    <a:pt x="5533390" y="1121410"/>
                    <a:pt x="5510530" y="1193800"/>
                  </a:cubicBezTo>
                  <a:cubicBezTo>
                    <a:pt x="5487670" y="1266190"/>
                    <a:pt x="5452110" y="1338580"/>
                    <a:pt x="5407660" y="1400810"/>
                  </a:cubicBezTo>
                  <a:cubicBezTo>
                    <a:pt x="5363210" y="1461770"/>
                    <a:pt x="5306060" y="1518920"/>
                    <a:pt x="5243830" y="1563370"/>
                  </a:cubicBezTo>
                  <a:cubicBezTo>
                    <a:pt x="5182870" y="1607820"/>
                    <a:pt x="5109210" y="1643380"/>
                    <a:pt x="5036820" y="1664970"/>
                  </a:cubicBezTo>
                  <a:cubicBezTo>
                    <a:pt x="4964430" y="1687830"/>
                    <a:pt x="4907280" y="1700530"/>
                    <a:pt x="4808220" y="1696720"/>
                  </a:cubicBezTo>
                  <a:cubicBezTo>
                    <a:pt x="4624070" y="1686560"/>
                    <a:pt x="4272280" y="1562100"/>
                    <a:pt x="4019550" y="1510030"/>
                  </a:cubicBezTo>
                  <a:cubicBezTo>
                    <a:pt x="3787140" y="1461770"/>
                    <a:pt x="3578860" y="1413510"/>
                    <a:pt x="3347720" y="1391920"/>
                  </a:cubicBezTo>
                  <a:cubicBezTo>
                    <a:pt x="3105150" y="1370330"/>
                    <a:pt x="2846070" y="1381760"/>
                    <a:pt x="2595880" y="1383030"/>
                  </a:cubicBezTo>
                  <a:cubicBezTo>
                    <a:pt x="2345690" y="1384300"/>
                    <a:pt x="2115820" y="1369060"/>
                    <a:pt x="1846580" y="1399540"/>
                  </a:cubicBezTo>
                  <a:cubicBezTo>
                    <a:pt x="1526540" y="1436370"/>
                    <a:pt x="1000760" y="1586230"/>
                    <a:pt x="806450" y="1616710"/>
                  </a:cubicBezTo>
                  <a:cubicBezTo>
                    <a:pt x="732790" y="1629410"/>
                    <a:pt x="702310" y="1635760"/>
                    <a:pt x="650240" y="1635760"/>
                  </a:cubicBezTo>
                  <a:cubicBezTo>
                    <a:pt x="599440" y="1635760"/>
                    <a:pt x="544830" y="1628140"/>
                    <a:pt x="495300" y="1615440"/>
                  </a:cubicBezTo>
                  <a:cubicBezTo>
                    <a:pt x="444500" y="1602740"/>
                    <a:pt x="393700" y="1583690"/>
                    <a:pt x="347980" y="1559560"/>
                  </a:cubicBezTo>
                  <a:cubicBezTo>
                    <a:pt x="302260" y="1535430"/>
                    <a:pt x="257810" y="1503680"/>
                    <a:pt x="219710" y="1469390"/>
                  </a:cubicBezTo>
                  <a:cubicBezTo>
                    <a:pt x="180340" y="1435100"/>
                    <a:pt x="144780" y="1394460"/>
                    <a:pt x="115570" y="1351280"/>
                  </a:cubicBezTo>
                  <a:cubicBezTo>
                    <a:pt x="86360" y="1308100"/>
                    <a:pt x="60960" y="1259840"/>
                    <a:pt x="43180" y="1211580"/>
                  </a:cubicBezTo>
                  <a:cubicBezTo>
                    <a:pt x="25400" y="1163320"/>
                    <a:pt x="12700" y="1109980"/>
                    <a:pt x="6350" y="1059180"/>
                  </a:cubicBezTo>
                  <a:cubicBezTo>
                    <a:pt x="0" y="1007110"/>
                    <a:pt x="0" y="953770"/>
                    <a:pt x="7620" y="901700"/>
                  </a:cubicBezTo>
                  <a:cubicBezTo>
                    <a:pt x="13970" y="849630"/>
                    <a:pt x="26670" y="797560"/>
                    <a:pt x="45720" y="749300"/>
                  </a:cubicBezTo>
                  <a:cubicBezTo>
                    <a:pt x="64770" y="701040"/>
                    <a:pt x="88900" y="652780"/>
                    <a:pt x="119380" y="610870"/>
                  </a:cubicBezTo>
                  <a:cubicBezTo>
                    <a:pt x="148590" y="567690"/>
                    <a:pt x="185420" y="527050"/>
                    <a:pt x="223520" y="492760"/>
                  </a:cubicBezTo>
                  <a:cubicBezTo>
                    <a:pt x="262890" y="458470"/>
                    <a:pt x="307340" y="427990"/>
                    <a:pt x="354330" y="405130"/>
                  </a:cubicBezTo>
                  <a:cubicBezTo>
                    <a:pt x="400050" y="381000"/>
                    <a:pt x="501650" y="349250"/>
                    <a:pt x="501650" y="349250"/>
                  </a:cubicBezTo>
                </a:path>
              </a:pathLst>
            </a:custGeom>
            <a:solidFill>
              <a:srgbClr val="FBE6C5"/>
            </a:solidFill>
            <a:ln cap="sq">
              <a:noFill/>
              <a:prstDash val="solid"/>
              <a:miter/>
            </a:ln>
          </p:spPr>
        </p:sp>
      </p:grpSp>
      <p:grpSp>
        <p:nvGrpSpPr>
          <p:cNvPr id="18" name="Group 18"/>
          <p:cNvGrpSpPr/>
          <p:nvPr/>
        </p:nvGrpSpPr>
        <p:grpSpPr>
          <a:xfrm>
            <a:off x="5015865" y="3450808"/>
            <a:ext cx="8340090" cy="2223599"/>
            <a:chOff x="0" y="0"/>
            <a:chExt cx="11120120" cy="2964798"/>
          </a:xfrm>
        </p:grpSpPr>
        <p:sp>
          <p:nvSpPr>
            <p:cNvPr id="19" name="Freeform 19"/>
            <p:cNvSpPr/>
            <p:nvPr/>
          </p:nvSpPr>
          <p:spPr>
            <a:xfrm>
              <a:off x="46990" y="63742"/>
              <a:ext cx="11024870" cy="2838950"/>
            </a:xfrm>
            <a:custGeom>
              <a:avLst/>
              <a:gdLst/>
              <a:ahLst/>
              <a:cxnLst/>
              <a:rect l="l" t="t" r="r" b="b"/>
              <a:pathLst>
                <a:path w="11024870" h="2838950">
                  <a:moveTo>
                    <a:pt x="378460" y="1230701"/>
                  </a:moveTo>
                  <a:cubicBezTo>
                    <a:pt x="1003300" y="858059"/>
                    <a:pt x="1226820" y="730576"/>
                    <a:pt x="1441450" y="632512"/>
                  </a:cubicBezTo>
                  <a:cubicBezTo>
                    <a:pt x="1659890" y="532813"/>
                    <a:pt x="1889760" y="439653"/>
                    <a:pt x="2112010" y="371008"/>
                  </a:cubicBezTo>
                  <a:cubicBezTo>
                    <a:pt x="2325370" y="303998"/>
                    <a:pt x="2526030" y="264772"/>
                    <a:pt x="2750820" y="220643"/>
                  </a:cubicBezTo>
                  <a:cubicBezTo>
                    <a:pt x="3001010" y="171611"/>
                    <a:pt x="3280410" y="125848"/>
                    <a:pt x="3543300" y="98063"/>
                  </a:cubicBezTo>
                  <a:cubicBezTo>
                    <a:pt x="3802380" y="70279"/>
                    <a:pt x="3994150" y="65375"/>
                    <a:pt x="4318000" y="52300"/>
                  </a:cubicBezTo>
                  <a:cubicBezTo>
                    <a:pt x="4861560" y="29419"/>
                    <a:pt x="5985510" y="0"/>
                    <a:pt x="6502400" y="1634"/>
                  </a:cubicBezTo>
                  <a:cubicBezTo>
                    <a:pt x="6785610" y="3268"/>
                    <a:pt x="6898640" y="0"/>
                    <a:pt x="7161530" y="21247"/>
                  </a:cubicBezTo>
                  <a:cubicBezTo>
                    <a:pt x="7553960" y="50666"/>
                    <a:pt x="8237220" y="130751"/>
                    <a:pt x="8624570" y="202665"/>
                  </a:cubicBezTo>
                  <a:cubicBezTo>
                    <a:pt x="8881110" y="251697"/>
                    <a:pt x="9051290" y="290922"/>
                    <a:pt x="9263380" y="364470"/>
                  </a:cubicBezTo>
                  <a:cubicBezTo>
                    <a:pt x="9483090" y="439653"/>
                    <a:pt x="9705340" y="545889"/>
                    <a:pt x="9921240" y="650490"/>
                  </a:cubicBezTo>
                  <a:cubicBezTo>
                    <a:pt x="10133330" y="755091"/>
                    <a:pt x="10537190" y="1011692"/>
                    <a:pt x="10547350" y="993714"/>
                  </a:cubicBezTo>
                  <a:cubicBezTo>
                    <a:pt x="10549890" y="987176"/>
                    <a:pt x="10496550" y="941413"/>
                    <a:pt x="10499090" y="936510"/>
                  </a:cubicBezTo>
                  <a:cubicBezTo>
                    <a:pt x="10502900" y="928338"/>
                    <a:pt x="10647680" y="1013326"/>
                    <a:pt x="10712450" y="1072165"/>
                  </a:cubicBezTo>
                  <a:cubicBezTo>
                    <a:pt x="10775950" y="1129369"/>
                    <a:pt x="10834370" y="1204551"/>
                    <a:pt x="10881360" y="1286271"/>
                  </a:cubicBezTo>
                  <a:cubicBezTo>
                    <a:pt x="10927080" y="1367991"/>
                    <a:pt x="10963910" y="1462786"/>
                    <a:pt x="10988040" y="1559215"/>
                  </a:cubicBezTo>
                  <a:cubicBezTo>
                    <a:pt x="11010900" y="1655645"/>
                    <a:pt x="11022330" y="1761881"/>
                    <a:pt x="11021060" y="1861579"/>
                  </a:cubicBezTo>
                  <a:cubicBezTo>
                    <a:pt x="11018520" y="1962912"/>
                    <a:pt x="11003280" y="2067513"/>
                    <a:pt x="10977880" y="2162308"/>
                  </a:cubicBezTo>
                  <a:cubicBezTo>
                    <a:pt x="10951210" y="2257104"/>
                    <a:pt x="10910570" y="2350264"/>
                    <a:pt x="10861040" y="2428715"/>
                  </a:cubicBezTo>
                  <a:cubicBezTo>
                    <a:pt x="10812780" y="2507166"/>
                    <a:pt x="10751820" y="2579080"/>
                    <a:pt x="10685780" y="2634649"/>
                  </a:cubicBezTo>
                  <a:cubicBezTo>
                    <a:pt x="10619740" y="2688585"/>
                    <a:pt x="10543540" y="2731079"/>
                    <a:pt x="10468610" y="2757229"/>
                  </a:cubicBezTo>
                  <a:cubicBezTo>
                    <a:pt x="10392410" y="2781745"/>
                    <a:pt x="10309860" y="2789917"/>
                    <a:pt x="10231120" y="2783380"/>
                  </a:cubicBezTo>
                  <a:cubicBezTo>
                    <a:pt x="10153650" y="2775208"/>
                    <a:pt x="10072370" y="2750692"/>
                    <a:pt x="10001250" y="2711466"/>
                  </a:cubicBezTo>
                  <a:cubicBezTo>
                    <a:pt x="9928860" y="2672240"/>
                    <a:pt x="9859010" y="2615037"/>
                    <a:pt x="9800590" y="2548026"/>
                  </a:cubicBezTo>
                  <a:cubicBezTo>
                    <a:pt x="9742170" y="2481016"/>
                    <a:pt x="9688830" y="2397662"/>
                    <a:pt x="9650730" y="2311039"/>
                  </a:cubicBezTo>
                  <a:cubicBezTo>
                    <a:pt x="9611360" y="2222781"/>
                    <a:pt x="9582150" y="2123083"/>
                    <a:pt x="9566910" y="2025019"/>
                  </a:cubicBezTo>
                  <a:cubicBezTo>
                    <a:pt x="9551670" y="1925321"/>
                    <a:pt x="9549130" y="1819085"/>
                    <a:pt x="9559290" y="1719386"/>
                  </a:cubicBezTo>
                  <a:cubicBezTo>
                    <a:pt x="9569450" y="1619688"/>
                    <a:pt x="9593580" y="1516721"/>
                    <a:pt x="9627870" y="1426829"/>
                  </a:cubicBezTo>
                  <a:cubicBezTo>
                    <a:pt x="9662160" y="1335303"/>
                    <a:pt x="9710420" y="1248680"/>
                    <a:pt x="9765030" y="1176766"/>
                  </a:cubicBezTo>
                  <a:cubicBezTo>
                    <a:pt x="9820910" y="1106487"/>
                    <a:pt x="9888220" y="1042746"/>
                    <a:pt x="9958070" y="996982"/>
                  </a:cubicBezTo>
                  <a:cubicBezTo>
                    <a:pt x="10027920" y="952854"/>
                    <a:pt x="10106660" y="920166"/>
                    <a:pt x="10184130" y="907091"/>
                  </a:cubicBezTo>
                  <a:cubicBezTo>
                    <a:pt x="10261600" y="892381"/>
                    <a:pt x="10345420" y="894015"/>
                    <a:pt x="10421620" y="913628"/>
                  </a:cubicBezTo>
                  <a:cubicBezTo>
                    <a:pt x="10497820" y="931606"/>
                    <a:pt x="10576560" y="967563"/>
                    <a:pt x="10645140" y="1016595"/>
                  </a:cubicBezTo>
                  <a:cubicBezTo>
                    <a:pt x="10713720" y="1065627"/>
                    <a:pt x="10778490" y="1132637"/>
                    <a:pt x="10830560" y="1207820"/>
                  </a:cubicBezTo>
                  <a:cubicBezTo>
                    <a:pt x="10882630" y="1281368"/>
                    <a:pt x="10928350" y="1371260"/>
                    <a:pt x="10960100" y="1462786"/>
                  </a:cubicBezTo>
                  <a:cubicBezTo>
                    <a:pt x="10990580" y="1555947"/>
                    <a:pt x="11010900" y="1658914"/>
                    <a:pt x="11018520" y="1760246"/>
                  </a:cubicBezTo>
                  <a:cubicBezTo>
                    <a:pt x="11024870" y="1859945"/>
                    <a:pt x="11018520" y="1966181"/>
                    <a:pt x="11000740" y="2064244"/>
                  </a:cubicBezTo>
                  <a:cubicBezTo>
                    <a:pt x="10981690" y="2162308"/>
                    <a:pt x="10948670" y="2260372"/>
                    <a:pt x="10908030" y="2345361"/>
                  </a:cubicBezTo>
                  <a:cubicBezTo>
                    <a:pt x="10866120" y="2430350"/>
                    <a:pt x="10810240" y="2510435"/>
                    <a:pt x="10750550" y="2574177"/>
                  </a:cubicBezTo>
                  <a:cubicBezTo>
                    <a:pt x="10689590" y="2637918"/>
                    <a:pt x="10617200" y="2690219"/>
                    <a:pt x="10543540" y="2726176"/>
                  </a:cubicBezTo>
                  <a:cubicBezTo>
                    <a:pt x="10471150" y="2760498"/>
                    <a:pt x="10388600" y="2781745"/>
                    <a:pt x="10311130" y="2785014"/>
                  </a:cubicBezTo>
                  <a:cubicBezTo>
                    <a:pt x="10232390" y="2788283"/>
                    <a:pt x="10180320" y="2780111"/>
                    <a:pt x="10076180" y="2745789"/>
                  </a:cubicBezTo>
                  <a:cubicBezTo>
                    <a:pt x="9845040" y="2668972"/>
                    <a:pt x="9320530" y="2320845"/>
                    <a:pt x="8997950" y="2194996"/>
                  </a:cubicBezTo>
                  <a:cubicBezTo>
                    <a:pt x="8749030" y="2098567"/>
                    <a:pt x="8558530" y="2059341"/>
                    <a:pt x="8317230" y="2011944"/>
                  </a:cubicBezTo>
                  <a:cubicBezTo>
                    <a:pt x="8046720" y="1959643"/>
                    <a:pt x="7747000" y="1930224"/>
                    <a:pt x="7452360" y="1904074"/>
                  </a:cubicBezTo>
                  <a:cubicBezTo>
                    <a:pt x="7143750" y="1874654"/>
                    <a:pt x="6888480" y="1859945"/>
                    <a:pt x="6502400" y="1850138"/>
                  </a:cubicBezTo>
                  <a:cubicBezTo>
                    <a:pt x="5901690" y="1833794"/>
                    <a:pt x="4747260" y="1851773"/>
                    <a:pt x="4194810" y="1861579"/>
                  </a:cubicBezTo>
                  <a:cubicBezTo>
                    <a:pt x="3886200" y="1866482"/>
                    <a:pt x="3709670" y="1866482"/>
                    <a:pt x="3470910" y="1884461"/>
                  </a:cubicBezTo>
                  <a:cubicBezTo>
                    <a:pt x="3237230" y="1902439"/>
                    <a:pt x="3004820" y="1925321"/>
                    <a:pt x="2777490" y="1967815"/>
                  </a:cubicBezTo>
                  <a:cubicBezTo>
                    <a:pt x="2553970" y="2010309"/>
                    <a:pt x="2341880" y="2054438"/>
                    <a:pt x="2117090" y="2136158"/>
                  </a:cubicBezTo>
                  <a:cubicBezTo>
                    <a:pt x="1873250" y="2226050"/>
                    <a:pt x="1584960" y="2379683"/>
                    <a:pt x="1371600" y="2495726"/>
                  </a:cubicBezTo>
                  <a:cubicBezTo>
                    <a:pt x="1203960" y="2585618"/>
                    <a:pt x="1042670" y="2701660"/>
                    <a:pt x="933450" y="2757229"/>
                  </a:cubicBezTo>
                  <a:cubicBezTo>
                    <a:pt x="871220" y="2788283"/>
                    <a:pt x="835660" y="2806261"/>
                    <a:pt x="783590" y="2819336"/>
                  </a:cubicBezTo>
                  <a:cubicBezTo>
                    <a:pt x="732790" y="2832412"/>
                    <a:pt x="678180" y="2838949"/>
                    <a:pt x="626110" y="2835680"/>
                  </a:cubicBezTo>
                  <a:cubicBezTo>
                    <a:pt x="574040" y="2832412"/>
                    <a:pt x="520700" y="2820971"/>
                    <a:pt x="471170" y="2801358"/>
                  </a:cubicBezTo>
                  <a:cubicBezTo>
                    <a:pt x="420370" y="2783380"/>
                    <a:pt x="370840" y="2755595"/>
                    <a:pt x="326390" y="2721273"/>
                  </a:cubicBezTo>
                  <a:cubicBezTo>
                    <a:pt x="280670" y="2686950"/>
                    <a:pt x="237490" y="2646090"/>
                    <a:pt x="200660" y="2598693"/>
                  </a:cubicBezTo>
                  <a:cubicBezTo>
                    <a:pt x="162560" y="2551295"/>
                    <a:pt x="129540" y="2497360"/>
                    <a:pt x="101600" y="2440156"/>
                  </a:cubicBezTo>
                  <a:cubicBezTo>
                    <a:pt x="73660" y="2384587"/>
                    <a:pt x="50800" y="2320845"/>
                    <a:pt x="34290" y="2257104"/>
                  </a:cubicBezTo>
                  <a:cubicBezTo>
                    <a:pt x="17780" y="2193362"/>
                    <a:pt x="7620" y="2124717"/>
                    <a:pt x="3810" y="2057707"/>
                  </a:cubicBezTo>
                  <a:cubicBezTo>
                    <a:pt x="0" y="1990697"/>
                    <a:pt x="2540" y="1920418"/>
                    <a:pt x="10160" y="1855041"/>
                  </a:cubicBezTo>
                  <a:cubicBezTo>
                    <a:pt x="19050" y="1788031"/>
                    <a:pt x="34290" y="1721021"/>
                    <a:pt x="54610" y="1660548"/>
                  </a:cubicBezTo>
                  <a:cubicBezTo>
                    <a:pt x="76200" y="1598441"/>
                    <a:pt x="102870" y="1537968"/>
                    <a:pt x="134620" y="1484033"/>
                  </a:cubicBezTo>
                  <a:cubicBezTo>
                    <a:pt x="166370" y="1431732"/>
                    <a:pt x="204470" y="1381066"/>
                    <a:pt x="245110" y="1338572"/>
                  </a:cubicBezTo>
                  <a:cubicBezTo>
                    <a:pt x="285750" y="1296077"/>
                    <a:pt x="378460" y="1230701"/>
                    <a:pt x="378460" y="1230701"/>
                  </a:cubicBezTo>
                </a:path>
              </a:pathLst>
            </a:custGeom>
            <a:solidFill>
              <a:srgbClr val="FBE6C5"/>
            </a:solidFill>
            <a:ln cap="sq">
              <a:noFill/>
              <a:prstDash val="solid"/>
              <a:miter/>
            </a:ln>
          </p:spPr>
        </p:sp>
      </p:grpSp>
      <p:grpSp>
        <p:nvGrpSpPr>
          <p:cNvPr id="20" name="Group 20"/>
          <p:cNvGrpSpPr/>
          <p:nvPr/>
        </p:nvGrpSpPr>
        <p:grpSpPr>
          <a:xfrm>
            <a:off x="4204335" y="1334452"/>
            <a:ext cx="2021205" cy="1399223"/>
            <a:chOff x="0" y="0"/>
            <a:chExt cx="2694940" cy="1865630"/>
          </a:xfrm>
        </p:grpSpPr>
        <p:sp>
          <p:nvSpPr>
            <p:cNvPr id="21" name="Freeform 21"/>
            <p:cNvSpPr/>
            <p:nvPr/>
          </p:nvSpPr>
          <p:spPr>
            <a:xfrm>
              <a:off x="44450" y="49530"/>
              <a:ext cx="2604770" cy="1766570"/>
            </a:xfrm>
            <a:custGeom>
              <a:avLst/>
              <a:gdLst/>
              <a:ahLst/>
              <a:cxnLst/>
              <a:rect l="l" t="t" r="r" b="b"/>
              <a:pathLst>
                <a:path w="2604770" h="1766570">
                  <a:moveTo>
                    <a:pt x="2501900" y="260350"/>
                  </a:moveTo>
                  <a:cubicBezTo>
                    <a:pt x="2239010" y="185420"/>
                    <a:pt x="2183130" y="173990"/>
                    <a:pt x="2096770" y="166370"/>
                  </a:cubicBezTo>
                  <a:cubicBezTo>
                    <a:pt x="1962150" y="153670"/>
                    <a:pt x="1706880" y="143510"/>
                    <a:pt x="1579880" y="154940"/>
                  </a:cubicBezTo>
                  <a:cubicBezTo>
                    <a:pt x="1504950" y="161290"/>
                    <a:pt x="1456690" y="167640"/>
                    <a:pt x="1403350" y="189230"/>
                  </a:cubicBezTo>
                  <a:cubicBezTo>
                    <a:pt x="1352550" y="209550"/>
                    <a:pt x="1306830" y="241300"/>
                    <a:pt x="1264920" y="275590"/>
                  </a:cubicBezTo>
                  <a:cubicBezTo>
                    <a:pt x="1223010" y="309880"/>
                    <a:pt x="1184910" y="350520"/>
                    <a:pt x="1154430" y="396240"/>
                  </a:cubicBezTo>
                  <a:cubicBezTo>
                    <a:pt x="1122680" y="441960"/>
                    <a:pt x="1098550" y="500380"/>
                    <a:pt x="1078230" y="549910"/>
                  </a:cubicBezTo>
                  <a:cubicBezTo>
                    <a:pt x="1059180" y="595630"/>
                    <a:pt x="1045210" y="638810"/>
                    <a:pt x="1035050" y="683260"/>
                  </a:cubicBezTo>
                  <a:cubicBezTo>
                    <a:pt x="1026160" y="725170"/>
                    <a:pt x="1021080" y="768350"/>
                    <a:pt x="1019810" y="810260"/>
                  </a:cubicBezTo>
                  <a:cubicBezTo>
                    <a:pt x="1017270" y="848360"/>
                    <a:pt x="1010920" y="885190"/>
                    <a:pt x="1023620" y="923290"/>
                  </a:cubicBezTo>
                  <a:cubicBezTo>
                    <a:pt x="1040130" y="970280"/>
                    <a:pt x="1079500" y="1031240"/>
                    <a:pt x="1123950" y="1066800"/>
                  </a:cubicBezTo>
                  <a:cubicBezTo>
                    <a:pt x="1169670" y="1102360"/>
                    <a:pt x="1244600" y="1120140"/>
                    <a:pt x="1296670" y="1134110"/>
                  </a:cubicBezTo>
                  <a:cubicBezTo>
                    <a:pt x="1336040" y="1143000"/>
                    <a:pt x="1370330" y="1154430"/>
                    <a:pt x="1404620" y="1146810"/>
                  </a:cubicBezTo>
                  <a:cubicBezTo>
                    <a:pt x="1438910" y="1137920"/>
                    <a:pt x="1489710" y="1109980"/>
                    <a:pt x="1498600" y="1082040"/>
                  </a:cubicBezTo>
                  <a:cubicBezTo>
                    <a:pt x="1507490" y="1056640"/>
                    <a:pt x="1488440" y="1012190"/>
                    <a:pt x="1465580" y="990600"/>
                  </a:cubicBezTo>
                  <a:cubicBezTo>
                    <a:pt x="1438910" y="963930"/>
                    <a:pt x="1377950" y="957580"/>
                    <a:pt x="1334770" y="949960"/>
                  </a:cubicBezTo>
                  <a:cubicBezTo>
                    <a:pt x="1292860" y="942340"/>
                    <a:pt x="1254760" y="939800"/>
                    <a:pt x="1210310" y="941070"/>
                  </a:cubicBezTo>
                  <a:cubicBezTo>
                    <a:pt x="1158240" y="943610"/>
                    <a:pt x="1099820" y="953770"/>
                    <a:pt x="1041400" y="965200"/>
                  </a:cubicBezTo>
                  <a:cubicBezTo>
                    <a:pt x="977900" y="977900"/>
                    <a:pt x="908050" y="996950"/>
                    <a:pt x="844550" y="1018540"/>
                  </a:cubicBezTo>
                  <a:cubicBezTo>
                    <a:pt x="781050" y="1038860"/>
                    <a:pt x="722630" y="1065530"/>
                    <a:pt x="661670" y="1094740"/>
                  </a:cubicBezTo>
                  <a:cubicBezTo>
                    <a:pt x="598170" y="1123950"/>
                    <a:pt x="527050" y="1156970"/>
                    <a:pt x="471170" y="1193800"/>
                  </a:cubicBezTo>
                  <a:cubicBezTo>
                    <a:pt x="421640" y="1225550"/>
                    <a:pt x="382270" y="1253490"/>
                    <a:pt x="342900" y="1297940"/>
                  </a:cubicBezTo>
                  <a:cubicBezTo>
                    <a:pt x="293370" y="1351280"/>
                    <a:pt x="234950" y="1430020"/>
                    <a:pt x="205740" y="1501140"/>
                  </a:cubicBezTo>
                  <a:cubicBezTo>
                    <a:pt x="177800" y="1569720"/>
                    <a:pt x="187960" y="1676400"/>
                    <a:pt x="166370" y="1718310"/>
                  </a:cubicBezTo>
                  <a:cubicBezTo>
                    <a:pt x="156210" y="1738630"/>
                    <a:pt x="143510" y="1748790"/>
                    <a:pt x="128270" y="1756410"/>
                  </a:cubicBezTo>
                  <a:cubicBezTo>
                    <a:pt x="113030" y="1764030"/>
                    <a:pt x="92710" y="1766570"/>
                    <a:pt x="74930" y="1764030"/>
                  </a:cubicBezTo>
                  <a:cubicBezTo>
                    <a:pt x="58420" y="1761490"/>
                    <a:pt x="39370" y="1750060"/>
                    <a:pt x="27940" y="1737360"/>
                  </a:cubicBezTo>
                  <a:cubicBezTo>
                    <a:pt x="16510" y="1724660"/>
                    <a:pt x="6350" y="1706880"/>
                    <a:pt x="6350" y="1687830"/>
                  </a:cubicBezTo>
                  <a:cubicBezTo>
                    <a:pt x="6350" y="1666240"/>
                    <a:pt x="21590" y="1630680"/>
                    <a:pt x="36830" y="1615440"/>
                  </a:cubicBezTo>
                  <a:cubicBezTo>
                    <a:pt x="50800" y="1602740"/>
                    <a:pt x="71120" y="1596390"/>
                    <a:pt x="87630" y="1596390"/>
                  </a:cubicBezTo>
                  <a:cubicBezTo>
                    <a:pt x="105410" y="1595120"/>
                    <a:pt x="125730" y="1600200"/>
                    <a:pt x="139700" y="1611630"/>
                  </a:cubicBezTo>
                  <a:cubicBezTo>
                    <a:pt x="156210" y="1625600"/>
                    <a:pt x="175260" y="1658620"/>
                    <a:pt x="175260" y="1682750"/>
                  </a:cubicBezTo>
                  <a:cubicBezTo>
                    <a:pt x="175260" y="1705610"/>
                    <a:pt x="153670" y="1738630"/>
                    <a:pt x="137160" y="1751330"/>
                  </a:cubicBezTo>
                  <a:cubicBezTo>
                    <a:pt x="121920" y="1762760"/>
                    <a:pt x="101600" y="1766570"/>
                    <a:pt x="85090" y="1765300"/>
                  </a:cubicBezTo>
                  <a:cubicBezTo>
                    <a:pt x="67310" y="1764030"/>
                    <a:pt x="46990" y="1755140"/>
                    <a:pt x="34290" y="1743710"/>
                  </a:cubicBezTo>
                  <a:cubicBezTo>
                    <a:pt x="21590" y="1732280"/>
                    <a:pt x="11430" y="1718310"/>
                    <a:pt x="7620" y="1696720"/>
                  </a:cubicBezTo>
                  <a:cubicBezTo>
                    <a:pt x="0" y="1659890"/>
                    <a:pt x="20320" y="1579880"/>
                    <a:pt x="31750" y="1530350"/>
                  </a:cubicBezTo>
                  <a:cubicBezTo>
                    <a:pt x="41910" y="1489710"/>
                    <a:pt x="52070" y="1457960"/>
                    <a:pt x="68580" y="1422400"/>
                  </a:cubicBezTo>
                  <a:cubicBezTo>
                    <a:pt x="86360" y="1383030"/>
                    <a:pt x="111760" y="1344930"/>
                    <a:pt x="139700" y="1306830"/>
                  </a:cubicBezTo>
                  <a:cubicBezTo>
                    <a:pt x="170180" y="1263650"/>
                    <a:pt x="205740" y="1219200"/>
                    <a:pt x="246380" y="1178560"/>
                  </a:cubicBezTo>
                  <a:cubicBezTo>
                    <a:pt x="290830" y="1135380"/>
                    <a:pt x="332740" y="1098550"/>
                    <a:pt x="398780" y="1057910"/>
                  </a:cubicBezTo>
                  <a:cubicBezTo>
                    <a:pt x="497840" y="994410"/>
                    <a:pt x="684530" y="905510"/>
                    <a:pt x="798830" y="859790"/>
                  </a:cubicBezTo>
                  <a:cubicBezTo>
                    <a:pt x="880110" y="828040"/>
                    <a:pt x="942340" y="812800"/>
                    <a:pt x="1013460" y="795020"/>
                  </a:cubicBezTo>
                  <a:cubicBezTo>
                    <a:pt x="1083310" y="778510"/>
                    <a:pt x="1149350" y="759460"/>
                    <a:pt x="1221740" y="759460"/>
                  </a:cubicBezTo>
                  <a:cubicBezTo>
                    <a:pt x="1301750" y="758190"/>
                    <a:pt x="1410970" y="778510"/>
                    <a:pt x="1471930" y="797560"/>
                  </a:cubicBezTo>
                  <a:cubicBezTo>
                    <a:pt x="1510030" y="808990"/>
                    <a:pt x="1534160" y="821690"/>
                    <a:pt x="1559560" y="840740"/>
                  </a:cubicBezTo>
                  <a:cubicBezTo>
                    <a:pt x="1586230" y="858520"/>
                    <a:pt x="1611630" y="883920"/>
                    <a:pt x="1628140" y="910590"/>
                  </a:cubicBezTo>
                  <a:cubicBezTo>
                    <a:pt x="1645920" y="937260"/>
                    <a:pt x="1657350" y="967740"/>
                    <a:pt x="1663700" y="1000760"/>
                  </a:cubicBezTo>
                  <a:cubicBezTo>
                    <a:pt x="1671320" y="1035050"/>
                    <a:pt x="1676400" y="1079500"/>
                    <a:pt x="1668780" y="1115060"/>
                  </a:cubicBezTo>
                  <a:cubicBezTo>
                    <a:pt x="1659890" y="1148080"/>
                    <a:pt x="1642110" y="1181100"/>
                    <a:pt x="1619250" y="1207770"/>
                  </a:cubicBezTo>
                  <a:cubicBezTo>
                    <a:pt x="1593850" y="1236980"/>
                    <a:pt x="1558290" y="1266190"/>
                    <a:pt x="1521460" y="1283970"/>
                  </a:cubicBezTo>
                  <a:cubicBezTo>
                    <a:pt x="1482090" y="1301750"/>
                    <a:pt x="1432560" y="1311910"/>
                    <a:pt x="1388110" y="1314450"/>
                  </a:cubicBezTo>
                  <a:cubicBezTo>
                    <a:pt x="1342390" y="1315720"/>
                    <a:pt x="1296670" y="1305560"/>
                    <a:pt x="1249680" y="1295400"/>
                  </a:cubicBezTo>
                  <a:cubicBezTo>
                    <a:pt x="1198880" y="1283970"/>
                    <a:pt x="1141730" y="1270000"/>
                    <a:pt x="1097280" y="1245870"/>
                  </a:cubicBezTo>
                  <a:cubicBezTo>
                    <a:pt x="1057910" y="1225550"/>
                    <a:pt x="1023620" y="1197610"/>
                    <a:pt x="994410" y="1167130"/>
                  </a:cubicBezTo>
                  <a:cubicBezTo>
                    <a:pt x="965200" y="1135380"/>
                    <a:pt x="941070" y="1099820"/>
                    <a:pt x="920750" y="1061720"/>
                  </a:cubicBezTo>
                  <a:cubicBezTo>
                    <a:pt x="899160" y="1022350"/>
                    <a:pt x="877570" y="976630"/>
                    <a:pt x="868680" y="932180"/>
                  </a:cubicBezTo>
                  <a:cubicBezTo>
                    <a:pt x="859790" y="886460"/>
                    <a:pt x="864870" y="836930"/>
                    <a:pt x="868680" y="787400"/>
                  </a:cubicBezTo>
                  <a:cubicBezTo>
                    <a:pt x="872490" y="737870"/>
                    <a:pt x="881380" y="684530"/>
                    <a:pt x="894080" y="635000"/>
                  </a:cubicBezTo>
                  <a:cubicBezTo>
                    <a:pt x="908050" y="582930"/>
                    <a:pt x="925830" y="535940"/>
                    <a:pt x="948690" y="483870"/>
                  </a:cubicBezTo>
                  <a:cubicBezTo>
                    <a:pt x="975360" y="424180"/>
                    <a:pt x="1007110" y="353060"/>
                    <a:pt x="1047750" y="295910"/>
                  </a:cubicBezTo>
                  <a:cubicBezTo>
                    <a:pt x="1087120" y="241300"/>
                    <a:pt x="1135380" y="193040"/>
                    <a:pt x="1188720" y="151130"/>
                  </a:cubicBezTo>
                  <a:cubicBezTo>
                    <a:pt x="1243330" y="109220"/>
                    <a:pt x="1308100" y="71120"/>
                    <a:pt x="1372870" y="46990"/>
                  </a:cubicBezTo>
                  <a:cubicBezTo>
                    <a:pt x="1436370" y="22860"/>
                    <a:pt x="1504950" y="15240"/>
                    <a:pt x="1576070" y="7620"/>
                  </a:cubicBezTo>
                  <a:cubicBezTo>
                    <a:pt x="1651000" y="0"/>
                    <a:pt x="1728470" y="1270"/>
                    <a:pt x="1812290" y="1270"/>
                  </a:cubicBezTo>
                  <a:cubicBezTo>
                    <a:pt x="1908810" y="2540"/>
                    <a:pt x="2025650" y="7620"/>
                    <a:pt x="2120900" y="16510"/>
                  </a:cubicBezTo>
                  <a:cubicBezTo>
                    <a:pt x="2203450" y="25400"/>
                    <a:pt x="2275840" y="36830"/>
                    <a:pt x="2350770" y="53340"/>
                  </a:cubicBezTo>
                  <a:cubicBezTo>
                    <a:pt x="2424430" y="69850"/>
                    <a:pt x="2524760" y="90170"/>
                    <a:pt x="2564130" y="115570"/>
                  </a:cubicBezTo>
                  <a:cubicBezTo>
                    <a:pt x="2584450" y="129540"/>
                    <a:pt x="2594610" y="143510"/>
                    <a:pt x="2599690" y="160020"/>
                  </a:cubicBezTo>
                  <a:cubicBezTo>
                    <a:pt x="2604770" y="176530"/>
                    <a:pt x="2604770" y="199390"/>
                    <a:pt x="2597150" y="215900"/>
                  </a:cubicBezTo>
                  <a:cubicBezTo>
                    <a:pt x="2590800" y="232410"/>
                    <a:pt x="2574290" y="248920"/>
                    <a:pt x="2557780" y="256540"/>
                  </a:cubicBezTo>
                  <a:cubicBezTo>
                    <a:pt x="2542540" y="264160"/>
                    <a:pt x="2501900" y="260350"/>
                    <a:pt x="2501900" y="260350"/>
                  </a:cubicBezTo>
                </a:path>
              </a:pathLst>
            </a:custGeom>
            <a:solidFill>
              <a:srgbClr val="955306"/>
            </a:solidFill>
            <a:ln cap="sq">
              <a:noFill/>
              <a:prstDash val="solid"/>
              <a:miter/>
            </a:ln>
          </p:spPr>
        </p:sp>
      </p:grpSp>
      <p:grpSp>
        <p:nvGrpSpPr>
          <p:cNvPr id="22" name="Group 22"/>
          <p:cNvGrpSpPr/>
          <p:nvPr/>
        </p:nvGrpSpPr>
        <p:grpSpPr>
          <a:xfrm>
            <a:off x="4106228" y="2792730"/>
            <a:ext cx="218122" cy="218122"/>
            <a:chOff x="0" y="0"/>
            <a:chExt cx="290830" cy="290830"/>
          </a:xfrm>
        </p:grpSpPr>
        <p:sp>
          <p:nvSpPr>
            <p:cNvPr id="23" name="Freeform 23"/>
            <p:cNvSpPr/>
            <p:nvPr/>
          </p:nvSpPr>
          <p:spPr>
            <a:xfrm>
              <a:off x="50800" y="48260"/>
              <a:ext cx="186690" cy="193040"/>
            </a:xfrm>
            <a:custGeom>
              <a:avLst/>
              <a:gdLst/>
              <a:ahLst/>
              <a:cxnLst/>
              <a:rect l="l" t="t" r="r" b="b"/>
              <a:pathLst>
                <a:path w="186690" h="193040">
                  <a:moveTo>
                    <a:pt x="186690" y="68580"/>
                  </a:moveTo>
                  <a:cubicBezTo>
                    <a:pt x="186690" y="128270"/>
                    <a:pt x="179070" y="143510"/>
                    <a:pt x="170180" y="154940"/>
                  </a:cubicBezTo>
                  <a:cubicBezTo>
                    <a:pt x="161290" y="167640"/>
                    <a:pt x="148590" y="177800"/>
                    <a:pt x="134620" y="184150"/>
                  </a:cubicBezTo>
                  <a:cubicBezTo>
                    <a:pt x="120650" y="189230"/>
                    <a:pt x="104140" y="193040"/>
                    <a:pt x="90170" y="191770"/>
                  </a:cubicBezTo>
                  <a:cubicBezTo>
                    <a:pt x="74930" y="190500"/>
                    <a:pt x="58420" y="185420"/>
                    <a:pt x="45720" y="177800"/>
                  </a:cubicBezTo>
                  <a:cubicBezTo>
                    <a:pt x="33020" y="170180"/>
                    <a:pt x="21590" y="158750"/>
                    <a:pt x="13970" y="146050"/>
                  </a:cubicBezTo>
                  <a:cubicBezTo>
                    <a:pt x="6350" y="133350"/>
                    <a:pt x="1270" y="116840"/>
                    <a:pt x="0" y="102870"/>
                  </a:cubicBezTo>
                  <a:cubicBezTo>
                    <a:pt x="0" y="87630"/>
                    <a:pt x="2540" y="71120"/>
                    <a:pt x="8890" y="57150"/>
                  </a:cubicBezTo>
                  <a:cubicBezTo>
                    <a:pt x="15240" y="44450"/>
                    <a:pt x="25400" y="30480"/>
                    <a:pt x="36830" y="21590"/>
                  </a:cubicBezTo>
                  <a:cubicBezTo>
                    <a:pt x="48260" y="12700"/>
                    <a:pt x="63500" y="5080"/>
                    <a:pt x="78740" y="2540"/>
                  </a:cubicBezTo>
                  <a:cubicBezTo>
                    <a:pt x="92710" y="0"/>
                    <a:pt x="109220" y="1270"/>
                    <a:pt x="123190" y="6350"/>
                  </a:cubicBezTo>
                  <a:cubicBezTo>
                    <a:pt x="138430" y="10160"/>
                    <a:pt x="162560" y="29210"/>
                    <a:pt x="162560" y="29210"/>
                  </a:cubicBezTo>
                </a:path>
              </a:pathLst>
            </a:custGeom>
            <a:solidFill>
              <a:srgbClr val="955306"/>
            </a:solidFill>
            <a:ln cap="sq">
              <a:noFill/>
              <a:prstDash val="solid"/>
              <a:miter/>
            </a:ln>
          </p:spPr>
        </p:sp>
      </p:grpSp>
      <p:grpSp>
        <p:nvGrpSpPr>
          <p:cNvPr id="24" name="Group 24"/>
          <p:cNvGrpSpPr/>
          <p:nvPr/>
        </p:nvGrpSpPr>
        <p:grpSpPr>
          <a:xfrm>
            <a:off x="12613957" y="2214562"/>
            <a:ext cx="1764983" cy="1259205"/>
            <a:chOff x="0" y="0"/>
            <a:chExt cx="2353310" cy="1678940"/>
          </a:xfrm>
        </p:grpSpPr>
        <p:sp>
          <p:nvSpPr>
            <p:cNvPr id="25" name="Freeform 25"/>
            <p:cNvSpPr/>
            <p:nvPr/>
          </p:nvSpPr>
          <p:spPr>
            <a:xfrm>
              <a:off x="49530" y="39370"/>
              <a:ext cx="2258060" cy="1591310"/>
            </a:xfrm>
            <a:custGeom>
              <a:avLst/>
              <a:gdLst/>
              <a:ahLst/>
              <a:cxnLst/>
              <a:rect l="l" t="t" r="r" b="b"/>
              <a:pathLst>
                <a:path w="2258060" h="1591310">
                  <a:moveTo>
                    <a:pt x="58420" y="99060"/>
                  </a:moveTo>
                  <a:cubicBezTo>
                    <a:pt x="300990" y="31750"/>
                    <a:pt x="349250" y="24130"/>
                    <a:pt x="412750" y="17780"/>
                  </a:cubicBezTo>
                  <a:cubicBezTo>
                    <a:pt x="492760" y="11430"/>
                    <a:pt x="607060" y="0"/>
                    <a:pt x="683260" y="11430"/>
                  </a:cubicBezTo>
                  <a:cubicBezTo>
                    <a:pt x="741680" y="20320"/>
                    <a:pt x="783590" y="41910"/>
                    <a:pt x="835660" y="64770"/>
                  </a:cubicBezTo>
                  <a:cubicBezTo>
                    <a:pt x="892810" y="90170"/>
                    <a:pt x="947420" y="115570"/>
                    <a:pt x="1012190" y="161290"/>
                  </a:cubicBezTo>
                  <a:cubicBezTo>
                    <a:pt x="1108710" y="228600"/>
                    <a:pt x="1267460" y="364490"/>
                    <a:pt x="1341120" y="452120"/>
                  </a:cubicBezTo>
                  <a:cubicBezTo>
                    <a:pt x="1389380" y="509270"/>
                    <a:pt x="1416050" y="556260"/>
                    <a:pt x="1441450" y="610870"/>
                  </a:cubicBezTo>
                  <a:cubicBezTo>
                    <a:pt x="1464310" y="664210"/>
                    <a:pt x="1482090" y="722630"/>
                    <a:pt x="1488440" y="773430"/>
                  </a:cubicBezTo>
                  <a:cubicBezTo>
                    <a:pt x="1493520" y="816610"/>
                    <a:pt x="1493520" y="855980"/>
                    <a:pt x="1484630" y="895350"/>
                  </a:cubicBezTo>
                  <a:cubicBezTo>
                    <a:pt x="1477010" y="932180"/>
                    <a:pt x="1461770" y="970280"/>
                    <a:pt x="1438910" y="1000760"/>
                  </a:cubicBezTo>
                  <a:cubicBezTo>
                    <a:pt x="1414780" y="1033780"/>
                    <a:pt x="1379220" y="1064260"/>
                    <a:pt x="1342390" y="1084580"/>
                  </a:cubicBezTo>
                  <a:cubicBezTo>
                    <a:pt x="1308100" y="1103630"/>
                    <a:pt x="1268730" y="1112520"/>
                    <a:pt x="1228090" y="1121410"/>
                  </a:cubicBezTo>
                  <a:cubicBezTo>
                    <a:pt x="1183640" y="1131570"/>
                    <a:pt x="1130300" y="1141730"/>
                    <a:pt x="1087120" y="1141730"/>
                  </a:cubicBezTo>
                  <a:cubicBezTo>
                    <a:pt x="1049020" y="1141730"/>
                    <a:pt x="1010920" y="1143000"/>
                    <a:pt x="981710" y="1125220"/>
                  </a:cubicBezTo>
                  <a:cubicBezTo>
                    <a:pt x="946150" y="1103630"/>
                    <a:pt x="905510" y="1051560"/>
                    <a:pt x="899160" y="1005840"/>
                  </a:cubicBezTo>
                  <a:cubicBezTo>
                    <a:pt x="891540" y="952500"/>
                    <a:pt x="929640" y="862330"/>
                    <a:pt x="962660" y="821690"/>
                  </a:cubicBezTo>
                  <a:cubicBezTo>
                    <a:pt x="988060" y="789940"/>
                    <a:pt x="1018540" y="781050"/>
                    <a:pt x="1059180" y="764540"/>
                  </a:cubicBezTo>
                  <a:cubicBezTo>
                    <a:pt x="1118870" y="737870"/>
                    <a:pt x="1216660" y="707390"/>
                    <a:pt x="1294130" y="697230"/>
                  </a:cubicBezTo>
                  <a:cubicBezTo>
                    <a:pt x="1365250" y="687070"/>
                    <a:pt x="1447800" y="688340"/>
                    <a:pt x="1504950" y="695960"/>
                  </a:cubicBezTo>
                  <a:cubicBezTo>
                    <a:pt x="1545590" y="702310"/>
                    <a:pt x="1565910" y="709930"/>
                    <a:pt x="1606550" y="726440"/>
                  </a:cubicBezTo>
                  <a:cubicBezTo>
                    <a:pt x="1676400" y="755650"/>
                    <a:pt x="1805940" y="830580"/>
                    <a:pt x="1875790" y="872490"/>
                  </a:cubicBezTo>
                  <a:cubicBezTo>
                    <a:pt x="1921510" y="900430"/>
                    <a:pt x="1953260" y="919480"/>
                    <a:pt x="1986280" y="947420"/>
                  </a:cubicBezTo>
                  <a:cubicBezTo>
                    <a:pt x="2019300" y="975360"/>
                    <a:pt x="2044700" y="1000760"/>
                    <a:pt x="2073910" y="1038860"/>
                  </a:cubicBezTo>
                  <a:cubicBezTo>
                    <a:pt x="2112010" y="1088390"/>
                    <a:pt x="2156460" y="1167130"/>
                    <a:pt x="2184400" y="1229360"/>
                  </a:cubicBezTo>
                  <a:cubicBezTo>
                    <a:pt x="2209800" y="1283970"/>
                    <a:pt x="2228850" y="1338580"/>
                    <a:pt x="2240280" y="1389380"/>
                  </a:cubicBezTo>
                  <a:cubicBezTo>
                    <a:pt x="2249170" y="1433830"/>
                    <a:pt x="2258060" y="1485900"/>
                    <a:pt x="2250440" y="1517650"/>
                  </a:cubicBezTo>
                  <a:cubicBezTo>
                    <a:pt x="2244090" y="1539240"/>
                    <a:pt x="2228850" y="1557020"/>
                    <a:pt x="2217420" y="1568450"/>
                  </a:cubicBezTo>
                  <a:cubicBezTo>
                    <a:pt x="2209800" y="1576070"/>
                    <a:pt x="2202180" y="1581150"/>
                    <a:pt x="2190750" y="1583690"/>
                  </a:cubicBezTo>
                  <a:cubicBezTo>
                    <a:pt x="2175510" y="1587500"/>
                    <a:pt x="2146300" y="1588770"/>
                    <a:pt x="2131060" y="1584960"/>
                  </a:cubicBezTo>
                  <a:cubicBezTo>
                    <a:pt x="2119630" y="1583690"/>
                    <a:pt x="2112010" y="1579880"/>
                    <a:pt x="2103120" y="1572260"/>
                  </a:cubicBezTo>
                  <a:cubicBezTo>
                    <a:pt x="2090420" y="1562100"/>
                    <a:pt x="2073910" y="1537970"/>
                    <a:pt x="2067560" y="1522730"/>
                  </a:cubicBezTo>
                  <a:cubicBezTo>
                    <a:pt x="2063750" y="1512570"/>
                    <a:pt x="2062480" y="1503680"/>
                    <a:pt x="2063750" y="1492250"/>
                  </a:cubicBezTo>
                  <a:cubicBezTo>
                    <a:pt x="2065020" y="1477010"/>
                    <a:pt x="2072640" y="1450340"/>
                    <a:pt x="2084070" y="1436370"/>
                  </a:cubicBezTo>
                  <a:cubicBezTo>
                    <a:pt x="2095500" y="1421130"/>
                    <a:pt x="2115820" y="1407160"/>
                    <a:pt x="2134870" y="1403350"/>
                  </a:cubicBezTo>
                  <a:cubicBezTo>
                    <a:pt x="2153920" y="1398270"/>
                    <a:pt x="2179320" y="1402080"/>
                    <a:pt x="2195830" y="1407160"/>
                  </a:cubicBezTo>
                  <a:cubicBezTo>
                    <a:pt x="2205990" y="1410970"/>
                    <a:pt x="2213610" y="1417320"/>
                    <a:pt x="2221230" y="1423670"/>
                  </a:cubicBezTo>
                  <a:cubicBezTo>
                    <a:pt x="2228850" y="1431290"/>
                    <a:pt x="2235200" y="1437640"/>
                    <a:pt x="2240280" y="1447800"/>
                  </a:cubicBezTo>
                  <a:cubicBezTo>
                    <a:pt x="2246630" y="1463040"/>
                    <a:pt x="2254250" y="1488440"/>
                    <a:pt x="2251710" y="1507490"/>
                  </a:cubicBezTo>
                  <a:cubicBezTo>
                    <a:pt x="2249170" y="1526540"/>
                    <a:pt x="2239010" y="1548130"/>
                    <a:pt x="2225040" y="1562100"/>
                  </a:cubicBezTo>
                  <a:cubicBezTo>
                    <a:pt x="2211070" y="1574800"/>
                    <a:pt x="2186940" y="1584960"/>
                    <a:pt x="2170430" y="1588770"/>
                  </a:cubicBezTo>
                  <a:cubicBezTo>
                    <a:pt x="2160270" y="1591310"/>
                    <a:pt x="2151380" y="1591310"/>
                    <a:pt x="2139950" y="1587500"/>
                  </a:cubicBezTo>
                  <a:cubicBezTo>
                    <a:pt x="2124710" y="1583690"/>
                    <a:pt x="2100580" y="1572260"/>
                    <a:pt x="2087880" y="1558290"/>
                  </a:cubicBezTo>
                  <a:cubicBezTo>
                    <a:pt x="2075180" y="1544320"/>
                    <a:pt x="2070100" y="1525270"/>
                    <a:pt x="2063750" y="1502410"/>
                  </a:cubicBezTo>
                  <a:cubicBezTo>
                    <a:pt x="2054860" y="1470660"/>
                    <a:pt x="2062480" y="1421130"/>
                    <a:pt x="2051050" y="1380490"/>
                  </a:cubicBezTo>
                  <a:cubicBezTo>
                    <a:pt x="2037080" y="1332230"/>
                    <a:pt x="2007870" y="1281430"/>
                    <a:pt x="1981200" y="1234440"/>
                  </a:cubicBezTo>
                  <a:cubicBezTo>
                    <a:pt x="1953260" y="1187450"/>
                    <a:pt x="1929130" y="1137920"/>
                    <a:pt x="1887220" y="1096010"/>
                  </a:cubicBezTo>
                  <a:cubicBezTo>
                    <a:pt x="1836420" y="1047750"/>
                    <a:pt x="1751330" y="1000760"/>
                    <a:pt x="1690370" y="967740"/>
                  </a:cubicBezTo>
                  <a:cubicBezTo>
                    <a:pt x="1640840" y="941070"/>
                    <a:pt x="1596390" y="923290"/>
                    <a:pt x="1549400" y="908050"/>
                  </a:cubicBezTo>
                  <a:cubicBezTo>
                    <a:pt x="1504950" y="892810"/>
                    <a:pt x="1461770" y="878840"/>
                    <a:pt x="1414780" y="876300"/>
                  </a:cubicBezTo>
                  <a:cubicBezTo>
                    <a:pt x="1362710" y="873760"/>
                    <a:pt x="1304290" y="881380"/>
                    <a:pt x="1248410" y="895350"/>
                  </a:cubicBezTo>
                  <a:cubicBezTo>
                    <a:pt x="1189990" y="909320"/>
                    <a:pt x="1071880" y="956310"/>
                    <a:pt x="1073150" y="963930"/>
                  </a:cubicBezTo>
                  <a:cubicBezTo>
                    <a:pt x="1074420" y="970280"/>
                    <a:pt x="1148080" y="962660"/>
                    <a:pt x="1184910" y="956310"/>
                  </a:cubicBezTo>
                  <a:cubicBezTo>
                    <a:pt x="1221740" y="948690"/>
                    <a:pt x="1271270" y="944880"/>
                    <a:pt x="1296670" y="920750"/>
                  </a:cubicBezTo>
                  <a:cubicBezTo>
                    <a:pt x="1322070" y="896620"/>
                    <a:pt x="1334770" y="848360"/>
                    <a:pt x="1337310" y="810260"/>
                  </a:cubicBezTo>
                  <a:cubicBezTo>
                    <a:pt x="1338580" y="770890"/>
                    <a:pt x="1324610" y="728980"/>
                    <a:pt x="1309370" y="689610"/>
                  </a:cubicBezTo>
                  <a:cubicBezTo>
                    <a:pt x="1291590" y="646430"/>
                    <a:pt x="1272540" y="608330"/>
                    <a:pt x="1233170" y="561340"/>
                  </a:cubicBezTo>
                  <a:cubicBezTo>
                    <a:pt x="1170940" y="485140"/>
                    <a:pt x="1038860" y="368300"/>
                    <a:pt x="938530" y="302260"/>
                  </a:cubicBezTo>
                  <a:cubicBezTo>
                    <a:pt x="850900" y="245110"/>
                    <a:pt x="740410" y="194310"/>
                    <a:pt x="670560" y="175260"/>
                  </a:cubicBezTo>
                  <a:cubicBezTo>
                    <a:pt x="628650" y="163830"/>
                    <a:pt x="609600" y="166370"/>
                    <a:pt x="567690" y="166370"/>
                  </a:cubicBezTo>
                  <a:cubicBezTo>
                    <a:pt x="497840" y="167640"/>
                    <a:pt x="377190" y="180340"/>
                    <a:pt x="290830" y="196850"/>
                  </a:cubicBezTo>
                  <a:cubicBezTo>
                    <a:pt x="212090" y="212090"/>
                    <a:pt x="115570" y="266700"/>
                    <a:pt x="68580" y="260350"/>
                  </a:cubicBezTo>
                  <a:cubicBezTo>
                    <a:pt x="44450" y="256540"/>
                    <a:pt x="29210" y="243840"/>
                    <a:pt x="17780" y="229870"/>
                  </a:cubicBezTo>
                  <a:cubicBezTo>
                    <a:pt x="7620" y="214630"/>
                    <a:pt x="0" y="191770"/>
                    <a:pt x="1270" y="173990"/>
                  </a:cubicBezTo>
                  <a:cubicBezTo>
                    <a:pt x="1270" y="154940"/>
                    <a:pt x="13970" y="132080"/>
                    <a:pt x="25400" y="119380"/>
                  </a:cubicBezTo>
                  <a:cubicBezTo>
                    <a:pt x="34290" y="109220"/>
                    <a:pt x="58420" y="99060"/>
                    <a:pt x="58420" y="99060"/>
                  </a:cubicBezTo>
                </a:path>
              </a:pathLst>
            </a:custGeom>
            <a:solidFill>
              <a:srgbClr val="955306"/>
            </a:solidFill>
            <a:ln cap="sq">
              <a:noFill/>
              <a:prstDash val="solid"/>
              <a:miter/>
            </a:ln>
          </p:spPr>
        </p:sp>
      </p:grpSp>
      <p:grpSp>
        <p:nvGrpSpPr>
          <p:cNvPr id="26" name="Group 26"/>
          <p:cNvGrpSpPr/>
          <p:nvPr/>
        </p:nvGrpSpPr>
        <p:grpSpPr>
          <a:xfrm>
            <a:off x="14250352" y="3481388"/>
            <a:ext cx="218122" cy="218122"/>
            <a:chOff x="0" y="0"/>
            <a:chExt cx="290830" cy="290830"/>
          </a:xfrm>
        </p:grpSpPr>
        <p:sp>
          <p:nvSpPr>
            <p:cNvPr id="27" name="Freeform 27"/>
            <p:cNvSpPr/>
            <p:nvPr/>
          </p:nvSpPr>
          <p:spPr>
            <a:xfrm>
              <a:off x="49530" y="48260"/>
              <a:ext cx="186690" cy="191770"/>
            </a:xfrm>
            <a:custGeom>
              <a:avLst/>
              <a:gdLst/>
              <a:ahLst/>
              <a:cxnLst/>
              <a:rect l="l" t="t" r="r" b="b"/>
              <a:pathLst>
                <a:path w="186690" h="191770">
                  <a:moveTo>
                    <a:pt x="186690" y="67310"/>
                  </a:moveTo>
                  <a:cubicBezTo>
                    <a:pt x="186690" y="128270"/>
                    <a:pt x="180340" y="143510"/>
                    <a:pt x="170180" y="154940"/>
                  </a:cubicBezTo>
                  <a:cubicBezTo>
                    <a:pt x="161290" y="166370"/>
                    <a:pt x="148590" y="176530"/>
                    <a:pt x="134620" y="182880"/>
                  </a:cubicBezTo>
                  <a:cubicBezTo>
                    <a:pt x="121920" y="189230"/>
                    <a:pt x="105410" y="191770"/>
                    <a:pt x="90170" y="191770"/>
                  </a:cubicBezTo>
                  <a:cubicBezTo>
                    <a:pt x="74930" y="190500"/>
                    <a:pt x="59690" y="185420"/>
                    <a:pt x="46990" y="177800"/>
                  </a:cubicBezTo>
                  <a:cubicBezTo>
                    <a:pt x="34290" y="170180"/>
                    <a:pt x="21590" y="157480"/>
                    <a:pt x="13970" y="144780"/>
                  </a:cubicBezTo>
                  <a:cubicBezTo>
                    <a:pt x="6350" y="133350"/>
                    <a:pt x="1270" y="116840"/>
                    <a:pt x="1270" y="101600"/>
                  </a:cubicBezTo>
                  <a:cubicBezTo>
                    <a:pt x="0" y="87630"/>
                    <a:pt x="2540" y="69850"/>
                    <a:pt x="8890" y="57150"/>
                  </a:cubicBezTo>
                  <a:cubicBezTo>
                    <a:pt x="15240" y="43180"/>
                    <a:pt x="25400" y="30480"/>
                    <a:pt x="36830" y="21590"/>
                  </a:cubicBezTo>
                  <a:cubicBezTo>
                    <a:pt x="48260" y="11430"/>
                    <a:pt x="64770" y="5080"/>
                    <a:pt x="78740" y="2540"/>
                  </a:cubicBezTo>
                  <a:cubicBezTo>
                    <a:pt x="92710" y="0"/>
                    <a:pt x="110490" y="1270"/>
                    <a:pt x="124460" y="5080"/>
                  </a:cubicBezTo>
                  <a:cubicBezTo>
                    <a:pt x="138430" y="10160"/>
                    <a:pt x="163830" y="29210"/>
                    <a:pt x="163830" y="29210"/>
                  </a:cubicBezTo>
                </a:path>
              </a:pathLst>
            </a:custGeom>
            <a:solidFill>
              <a:srgbClr val="955306"/>
            </a:solidFill>
            <a:ln cap="sq">
              <a:noFill/>
              <a:prstDash val="solid"/>
              <a:miter/>
            </a:ln>
          </p:spPr>
        </p:sp>
      </p:grpSp>
      <p:sp>
        <p:nvSpPr>
          <p:cNvPr id="28" name="Freeform 28"/>
          <p:cNvSpPr/>
          <p:nvPr/>
        </p:nvSpPr>
        <p:spPr>
          <a:xfrm rot="-2770055">
            <a:off x="8735491" y="238625"/>
            <a:ext cx="644640" cy="587209"/>
          </a:xfrm>
          <a:custGeom>
            <a:avLst/>
            <a:gdLst/>
            <a:ahLst/>
            <a:cxnLst/>
            <a:rect l="l" t="t" r="r" b="b"/>
            <a:pathLst>
              <a:path w="644640" h="587209">
                <a:moveTo>
                  <a:pt x="0" y="0"/>
                </a:moveTo>
                <a:lnTo>
                  <a:pt x="644640" y="0"/>
                </a:lnTo>
                <a:lnTo>
                  <a:pt x="644640" y="587209"/>
                </a:lnTo>
                <a:lnTo>
                  <a:pt x="0" y="5872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TextBox 29"/>
          <p:cNvSpPr txBox="1"/>
          <p:nvPr/>
        </p:nvSpPr>
        <p:spPr>
          <a:xfrm>
            <a:off x="6091976" y="1923750"/>
            <a:ext cx="5774447" cy="2962158"/>
          </a:xfrm>
          <a:prstGeom prst="rect">
            <a:avLst/>
          </a:prstGeom>
        </p:spPr>
        <p:txBody>
          <a:bodyPr lIns="0" tIns="0" rIns="0" bIns="0" rtlCol="0" anchor="t">
            <a:spAutoFit/>
          </a:bodyPr>
          <a:lstStyle/>
          <a:p>
            <a:pPr algn="ctr">
              <a:lnSpc>
                <a:spcPts val="26152"/>
              </a:lnSpc>
            </a:pPr>
            <a:r>
              <a:rPr lang="en-US" sz="18680" dirty="0">
                <a:latin typeface="Scripter"/>
                <a:ea typeface="Scripter"/>
                <a:cs typeface="Scripter"/>
                <a:sym typeface="Scripter"/>
              </a:rPr>
              <a:t>TALES</a:t>
            </a:r>
          </a:p>
        </p:txBody>
      </p:sp>
      <p:sp>
        <p:nvSpPr>
          <p:cNvPr id="30" name="TextBox 30"/>
          <p:cNvSpPr txBox="1"/>
          <p:nvPr/>
        </p:nvSpPr>
        <p:spPr>
          <a:xfrm>
            <a:off x="6998742" y="188729"/>
            <a:ext cx="4118137" cy="2057615"/>
          </a:xfrm>
          <a:prstGeom prst="rect">
            <a:avLst/>
          </a:prstGeom>
        </p:spPr>
        <p:txBody>
          <a:bodyPr lIns="0" tIns="0" rIns="0" bIns="0" rtlCol="0" anchor="t">
            <a:spAutoFit/>
          </a:bodyPr>
          <a:lstStyle/>
          <a:p>
            <a:pPr algn="ctr">
              <a:lnSpc>
                <a:spcPts val="18162"/>
              </a:lnSpc>
            </a:pPr>
            <a:r>
              <a:rPr lang="en-US" sz="12973" dirty="0">
                <a:latin typeface="Scripter"/>
                <a:ea typeface="Scripter"/>
                <a:cs typeface="Scripter"/>
                <a:sym typeface="Scripter"/>
              </a:rPr>
              <a:t>TABLE</a:t>
            </a:r>
          </a:p>
        </p:txBody>
      </p:sp>
      <p:sp>
        <p:nvSpPr>
          <p:cNvPr id="31" name="TextBox 31"/>
          <p:cNvSpPr txBox="1"/>
          <p:nvPr/>
        </p:nvSpPr>
        <p:spPr>
          <a:xfrm>
            <a:off x="12613957" y="5617257"/>
            <a:ext cx="5589004" cy="8776322"/>
          </a:xfrm>
          <a:prstGeom prst="rect">
            <a:avLst/>
          </a:prstGeom>
        </p:spPr>
        <p:txBody>
          <a:bodyPr lIns="0" tIns="0" rIns="0" bIns="0" rtlCol="0" anchor="t">
            <a:spAutoFit/>
          </a:bodyPr>
          <a:lstStyle/>
          <a:p>
            <a:pPr algn="ctr">
              <a:lnSpc>
                <a:spcPts val="7458"/>
              </a:lnSpc>
            </a:pPr>
            <a:r>
              <a:rPr lang="en-US" sz="6113">
                <a:solidFill>
                  <a:srgbClr val="5D4C31"/>
                </a:solidFill>
                <a:latin typeface="Scripter"/>
                <a:ea typeface="Scripter"/>
                <a:cs typeface="Scripter"/>
                <a:sym typeface="Scripter"/>
              </a:rPr>
              <a:t>GROUP MEMBERS</a:t>
            </a:r>
          </a:p>
          <a:p>
            <a:pPr algn="ctr">
              <a:lnSpc>
                <a:spcPts val="7214"/>
              </a:lnSpc>
            </a:pPr>
            <a:r>
              <a:rPr lang="en-US" sz="5913">
                <a:solidFill>
                  <a:srgbClr val="955306"/>
                </a:solidFill>
                <a:latin typeface="Scripter"/>
                <a:ea typeface="Scripter"/>
                <a:cs typeface="Scripter"/>
                <a:sym typeface="Scripter"/>
              </a:rPr>
              <a:t>ZAHRA U24CS011</a:t>
            </a:r>
          </a:p>
          <a:p>
            <a:pPr algn="ctr">
              <a:lnSpc>
                <a:spcPts val="7214"/>
              </a:lnSpc>
            </a:pPr>
            <a:r>
              <a:rPr lang="en-US" sz="5913">
                <a:solidFill>
                  <a:srgbClr val="955306"/>
                </a:solidFill>
                <a:latin typeface="Scripter"/>
                <a:ea typeface="Scripter"/>
                <a:cs typeface="Scripter"/>
                <a:sym typeface="Scripter"/>
              </a:rPr>
              <a:t>EMIL U24CS012</a:t>
            </a:r>
          </a:p>
          <a:p>
            <a:pPr algn="ctr">
              <a:lnSpc>
                <a:spcPts val="7214"/>
              </a:lnSpc>
            </a:pPr>
            <a:r>
              <a:rPr lang="en-US" sz="5913">
                <a:solidFill>
                  <a:srgbClr val="955306"/>
                </a:solidFill>
                <a:latin typeface="Scripter"/>
                <a:ea typeface="Scripter"/>
                <a:cs typeface="Scripter"/>
                <a:sym typeface="Scripter"/>
              </a:rPr>
              <a:t>BHUMI U24CS048</a:t>
            </a:r>
          </a:p>
          <a:p>
            <a:pPr algn="ctr">
              <a:lnSpc>
                <a:spcPts val="7214"/>
              </a:lnSpc>
            </a:pPr>
            <a:r>
              <a:rPr lang="en-US" sz="5913">
                <a:solidFill>
                  <a:srgbClr val="955306"/>
                </a:solidFill>
                <a:latin typeface="Scripter"/>
                <a:ea typeface="Scripter"/>
                <a:cs typeface="Scripter"/>
                <a:sym typeface="Scripter"/>
              </a:rPr>
              <a:t>KHUSHI U24CS066</a:t>
            </a:r>
          </a:p>
          <a:p>
            <a:pPr algn="ctr">
              <a:lnSpc>
                <a:spcPts val="16344"/>
              </a:lnSpc>
            </a:pPr>
            <a:endParaRPr lang="en-US" sz="5913">
              <a:solidFill>
                <a:srgbClr val="955306"/>
              </a:solidFill>
              <a:latin typeface="Scripter"/>
              <a:ea typeface="Scripter"/>
              <a:cs typeface="Scripter"/>
              <a:sym typeface="Scripter"/>
            </a:endParaRPr>
          </a:p>
          <a:p>
            <a:pPr algn="ctr">
              <a:lnSpc>
                <a:spcPts val="16344"/>
              </a:lnSpc>
              <a:spcBef>
                <a:spcPct val="0"/>
              </a:spcBef>
            </a:pPr>
            <a:endParaRPr lang="en-US" sz="5913">
              <a:solidFill>
                <a:srgbClr val="955306"/>
              </a:solidFill>
              <a:latin typeface="Scripter"/>
              <a:ea typeface="Scripter"/>
              <a:cs typeface="Scripter"/>
              <a:sym typeface="Scripter"/>
            </a:endParaRPr>
          </a:p>
        </p:txBody>
      </p:sp>
      <p:sp>
        <p:nvSpPr>
          <p:cNvPr id="32" name="Freeform 32"/>
          <p:cNvSpPr/>
          <p:nvPr/>
        </p:nvSpPr>
        <p:spPr>
          <a:xfrm rot="-1292500">
            <a:off x="2920359" y="8894846"/>
            <a:ext cx="2913679" cy="1409161"/>
          </a:xfrm>
          <a:custGeom>
            <a:avLst/>
            <a:gdLst/>
            <a:ahLst/>
            <a:cxnLst/>
            <a:rect l="l" t="t" r="r" b="b"/>
            <a:pathLst>
              <a:path w="2913679" h="1409161">
                <a:moveTo>
                  <a:pt x="0" y="0"/>
                </a:moveTo>
                <a:lnTo>
                  <a:pt x="2913679" y="0"/>
                </a:lnTo>
                <a:lnTo>
                  <a:pt x="2913679" y="1409161"/>
                </a:lnTo>
                <a:lnTo>
                  <a:pt x="0" y="14091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Freeform 2"/>
          <p:cNvSpPr/>
          <p:nvPr/>
        </p:nvSpPr>
        <p:spPr>
          <a:xfrm rot="-7349342">
            <a:off x="12413832" y="-21777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53000"/>
            </a:blip>
            <a:stretch>
              <a:fillRect/>
            </a:stretch>
          </a:blipFill>
        </p:spPr>
      </p:sp>
      <p:sp>
        <p:nvSpPr>
          <p:cNvPr id="3" name="Freeform 3"/>
          <p:cNvSpPr/>
          <p:nvPr/>
        </p:nvSpPr>
        <p:spPr>
          <a:xfrm>
            <a:off x="13701922" y="5633169"/>
            <a:ext cx="5653420" cy="5499236"/>
          </a:xfrm>
          <a:custGeom>
            <a:avLst/>
            <a:gdLst/>
            <a:ahLst/>
            <a:cxnLst/>
            <a:rect l="l" t="t" r="r" b="b"/>
            <a:pathLst>
              <a:path w="5653420" h="5499236">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921797">
            <a:off x="-2255956" y="330300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53000"/>
            </a:blip>
            <a:stretch>
              <a:fillRect/>
            </a:stretch>
          </a:blipFill>
        </p:spPr>
      </p:sp>
      <p:sp>
        <p:nvSpPr>
          <p:cNvPr id="5" name="Freeform 5"/>
          <p:cNvSpPr/>
          <p:nvPr/>
        </p:nvSpPr>
        <p:spPr>
          <a:xfrm>
            <a:off x="321466" y="4488603"/>
            <a:ext cx="2393579" cy="2289132"/>
          </a:xfrm>
          <a:custGeom>
            <a:avLst/>
            <a:gdLst/>
            <a:ahLst/>
            <a:cxnLst/>
            <a:rect l="l" t="t" r="r" b="b"/>
            <a:pathLst>
              <a:path w="2393579" h="2289132">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58620" y="-1175166"/>
            <a:ext cx="5704814" cy="5704814"/>
          </a:xfrm>
          <a:custGeom>
            <a:avLst/>
            <a:gdLst/>
            <a:ahLst/>
            <a:cxnLst/>
            <a:rect l="l" t="t" r="r" b="b"/>
            <a:pathLst>
              <a:path w="5704814" h="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3522491">
            <a:off x="4040546" y="-380160"/>
            <a:ext cx="2299939" cy="2057400"/>
          </a:xfrm>
          <a:custGeom>
            <a:avLst/>
            <a:gdLst/>
            <a:ahLst/>
            <a:cxnLst/>
            <a:rect l="l" t="t" r="r" b="b"/>
            <a:pathLst>
              <a:path w="2299939" h="2057400">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9358577" y="8527122"/>
            <a:ext cx="3882791" cy="1877859"/>
          </a:xfrm>
          <a:custGeom>
            <a:avLst/>
            <a:gdLst/>
            <a:ahLst/>
            <a:cxnLst/>
            <a:rect l="l" t="t" r="r" b="b"/>
            <a:pathLst>
              <a:path w="3882791" h="1877859">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9472419">
            <a:off x="2498738" y="4254318"/>
            <a:ext cx="831323" cy="1054563"/>
          </a:xfrm>
          <a:custGeom>
            <a:avLst/>
            <a:gdLst/>
            <a:ahLst/>
            <a:cxnLst/>
            <a:rect l="l" t="t" r="r" b="b"/>
            <a:pathLst>
              <a:path w="831323" h="105456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t="-55654" r="-120730"/>
            </a:stretch>
          </a:blipFill>
        </p:spPr>
      </p:sp>
      <p:sp>
        <p:nvSpPr>
          <p:cNvPr id="10" name="Freeform 10"/>
          <p:cNvSpPr/>
          <p:nvPr/>
        </p:nvSpPr>
        <p:spPr>
          <a:xfrm>
            <a:off x="14921011" y="648540"/>
            <a:ext cx="1334956" cy="2390842"/>
          </a:xfrm>
          <a:custGeom>
            <a:avLst/>
            <a:gdLst/>
            <a:ahLst/>
            <a:cxnLst/>
            <a:rect l="l" t="t" r="r" b="b"/>
            <a:pathLst>
              <a:path w="1334956" h="2390842">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r="-270309"/>
            </a:stretch>
          </a:blipFill>
        </p:spPr>
      </p:sp>
      <p:sp>
        <p:nvSpPr>
          <p:cNvPr id="11" name="Freeform 11"/>
          <p:cNvSpPr/>
          <p:nvPr/>
        </p:nvSpPr>
        <p:spPr>
          <a:xfrm>
            <a:off x="15909544" y="2697323"/>
            <a:ext cx="2699511" cy="2729285"/>
          </a:xfrm>
          <a:custGeom>
            <a:avLst/>
            <a:gdLst/>
            <a:ahLst/>
            <a:cxnLst/>
            <a:rect l="l" t="t" r="r" b="b"/>
            <a:pathLst>
              <a:path w="2699511" h="2729285">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2144217" y="6760418"/>
            <a:ext cx="1141655" cy="1314766"/>
          </a:xfrm>
          <a:custGeom>
            <a:avLst/>
            <a:gdLst/>
            <a:ahLst/>
            <a:cxnLst/>
            <a:rect l="l" t="t" r="r" b="b"/>
            <a:pathLst>
              <a:path w="1141655" h="1314766">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a:stretch>
          </a:blipFill>
        </p:spPr>
      </p:sp>
      <p:sp>
        <p:nvSpPr>
          <p:cNvPr id="13" name="Freeform 13"/>
          <p:cNvSpPr/>
          <p:nvPr/>
        </p:nvSpPr>
        <p:spPr>
          <a:xfrm>
            <a:off x="1293253" y="6956534"/>
            <a:ext cx="801067" cy="922533"/>
          </a:xfrm>
          <a:custGeom>
            <a:avLst/>
            <a:gdLst/>
            <a:ahLst/>
            <a:cxnLst/>
            <a:rect l="l" t="t" r="r" b="b"/>
            <a:pathLst>
              <a:path w="801067" h="922533">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a:stretch>
          </a:blipFill>
        </p:spPr>
      </p:sp>
      <p:grpSp>
        <p:nvGrpSpPr>
          <p:cNvPr id="14" name="Group 14"/>
          <p:cNvGrpSpPr/>
          <p:nvPr/>
        </p:nvGrpSpPr>
        <p:grpSpPr>
          <a:xfrm>
            <a:off x="4768215" y="1937026"/>
            <a:ext cx="8243888" cy="1152525"/>
            <a:chOff x="0" y="0"/>
            <a:chExt cx="10991850" cy="1536700"/>
          </a:xfrm>
        </p:grpSpPr>
        <p:sp>
          <p:nvSpPr>
            <p:cNvPr id="15" name="Freeform 15"/>
            <p:cNvSpPr/>
            <p:nvPr/>
          </p:nvSpPr>
          <p:spPr>
            <a:xfrm>
              <a:off x="44450" y="15240"/>
              <a:ext cx="10900410" cy="1522730"/>
            </a:xfrm>
            <a:custGeom>
              <a:avLst/>
              <a:gdLst/>
              <a:ahLst/>
              <a:cxnLst/>
              <a:rect l="l" t="t" r="r" b="b"/>
              <a:pathLst>
                <a:path w="10900410" h="1522730">
                  <a:moveTo>
                    <a:pt x="643890" y="111760"/>
                  </a:moveTo>
                  <a:cubicBezTo>
                    <a:pt x="3370580" y="132080"/>
                    <a:pt x="5105400" y="106680"/>
                    <a:pt x="6452870" y="90170"/>
                  </a:cubicBezTo>
                  <a:cubicBezTo>
                    <a:pt x="7729220" y="74930"/>
                    <a:pt x="9687560" y="0"/>
                    <a:pt x="10180320" y="35560"/>
                  </a:cubicBezTo>
                  <a:cubicBezTo>
                    <a:pt x="10303510" y="45720"/>
                    <a:pt x="10336530" y="49530"/>
                    <a:pt x="10408920" y="73660"/>
                  </a:cubicBezTo>
                  <a:cubicBezTo>
                    <a:pt x="10481310" y="97790"/>
                    <a:pt x="10553700" y="135890"/>
                    <a:pt x="10614660" y="182880"/>
                  </a:cubicBezTo>
                  <a:cubicBezTo>
                    <a:pt x="10675620" y="228600"/>
                    <a:pt x="10731500" y="287020"/>
                    <a:pt x="10773410" y="350520"/>
                  </a:cubicBezTo>
                  <a:cubicBezTo>
                    <a:pt x="10816590" y="414020"/>
                    <a:pt x="10850880" y="487680"/>
                    <a:pt x="10871200" y="561340"/>
                  </a:cubicBezTo>
                  <a:cubicBezTo>
                    <a:pt x="10891520" y="635000"/>
                    <a:pt x="10900410" y="716280"/>
                    <a:pt x="10896600" y="792480"/>
                  </a:cubicBezTo>
                  <a:cubicBezTo>
                    <a:pt x="10892790" y="868680"/>
                    <a:pt x="10875010" y="947420"/>
                    <a:pt x="10845800" y="1018540"/>
                  </a:cubicBezTo>
                  <a:cubicBezTo>
                    <a:pt x="10817860" y="1089660"/>
                    <a:pt x="10775950" y="1159510"/>
                    <a:pt x="10726420" y="1217930"/>
                  </a:cubicBezTo>
                  <a:cubicBezTo>
                    <a:pt x="10676890" y="1275080"/>
                    <a:pt x="10615930" y="1328420"/>
                    <a:pt x="10549890" y="1367790"/>
                  </a:cubicBezTo>
                  <a:cubicBezTo>
                    <a:pt x="10485120" y="1407160"/>
                    <a:pt x="10408920" y="1437640"/>
                    <a:pt x="10333990" y="1452880"/>
                  </a:cubicBezTo>
                  <a:cubicBezTo>
                    <a:pt x="10260330" y="1469390"/>
                    <a:pt x="10179050" y="1474470"/>
                    <a:pt x="10102850" y="1465580"/>
                  </a:cubicBezTo>
                  <a:cubicBezTo>
                    <a:pt x="10026650" y="1457960"/>
                    <a:pt x="9947910" y="1436370"/>
                    <a:pt x="9879330" y="1403350"/>
                  </a:cubicBezTo>
                  <a:cubicBezTo>
                    <a:pt x="9809480" y="1371600"/>
                    <a:pt x="9742170" y="1325880"/>
                    <a:pt x="9687560" y="1273810"/>
                  </a:cubicBezTo>
                  <a:cubicBezTo>
                    <a:pt x="9631680" y="1221740"/>
                    <a:pt x="9582150" y="1156970"/>
                    <a:pt x="9546590" y="1088390"/>
                  </a:cubicBezTo>
                  <a:cubicBezTo>
                    <a:pt x="9511030" y="1021080"/>
                    <a:pt x="9485630" y="944880"/>
                    <a:pt x="9472930" y="868680"/>
                  </a:cubicBezTo>
                  <a:cubicBezTo>
                    <a:pt x="9460230" y="793750"/>
                    <a:pt x="9460230" y="712470"/>
                    <a:pt x="9472930" y="637540"/>
                  </a:cubicBezTo>
                  <a:cubicBezTo>
                    <a:pt x="9485630" y="561340"/>
                    <a:pt x="9511030" y="485140"/>
                    <a:pt x="9546590" y="416560"/>
                  </a:cubicBezTo>
                  <a:cubicBezTo>
                    <a:pt x="9582150" y="349250"/>
                    <a:pt x="9631680" y="284480"/>
                    <a:pt x="9687560" y="232410"/>
                  </a:cubicBezTo>
                  <a:cubicBezTo>
                    <a:pt x="9742170" y="180340"/>
                    <a:pt x="9809480" y="134620"/>
                    <a:pt x="9879330" y="102870"/>
                  </a:cubicBezTo>
                  <a:cubicBezTo>
                    <a:pt x="9949180" y="69850"/>
                    <a:pt x="10026650" y="48260"/>
                    <a:pt x="10102850" y="40640"/>
                  </a:cubicBezTo>
                  <a:cubicBezTo>
                    <a:pt x="10179050" y="31750"/>
                    <a:pt x="10260330" y="36830"/>
                    <a:pt x="10333990" y="53340"/>
                  </a:cubicBezTo>
                  <a:cubicBezTo>
                    <a:pt x="10408920" y="69850"/>
                    <a:pt x="10485120" y="99060"/>
                    <a:pt x="10549890" y="138430"/>
                  </a:cubicBezTo>
                  <a:cubicBezTo>
                    <a:pt x="10615930" y="177800"/>
                    <a:pt x="10678160" y="231140"/>
                    <a:pt x="10726420" y="289560"/>
                  </a:cubicBezTo>
                  <a:cubicBezTo>
                    <a:pt x="10775950" y="346710"/>
                    <a:pt x="10817860" y="416560"/>
                    <a:pt x="10847070" y="487680"/>
                  </a:cubicBezTo>
                  <a:cubicBezTo>
                    <a:pt x="10875010" y="558800"/>
                    <a:pt x="10892790" y="638810"/>
                    <a:pt x="10896600" y="715010"/>
                  </a:cubicBezTo>
                  <a:cubicBezTo>
                    <a:pt x="10900410" y="791210"/>
                    <a:pt x="10891520" y="871220"/>
                    <a:pt x="10871200" y="944880"/>
                  </a:cubicBezTo>
                  <a:cubicBezTo>
                    <a:pt x="10850880" y="1018540"/>
                    <a:pt x="10816590" y="1092200"/>
                    <a:pt x="10773410" y="1155700"/>
                  </a:cubicBezTo>
                  <a:cubicBezTo>
                    <a:pt x="10731500" y="1219200"/>
                    <a:pt x="10674350" y="1277620"/>
                    <a:pt x="10614660" y="1324610"/>
                  </a:cubicBezTo>
                  <a:cubicBezTo>
                    <a:pt x="10553700" y="1370330"/>
                    <a:pt x="10481310" y="1408430"/>
                    <a:pt x="10408920" y="1432560"/>
                  </a:cubicBezTo>
                  <a:cubicBezTo>
                    <a:pt x="10336530" y="1456690"/>
                    <a:pt x="10309860" y="1460500"/>
                    <a:pt x="10180320" y="1470660"/>
                  </a:cubicBezTo>
                  <a:cubicBezTo>
                    <a:pt x="9476740" y="1522730"/>
                    <a:pt x="4869180" y="1398270"/>
                    <a:pt x="3347720" y="1384300"/>
                  </a:cubicBezTo>
                  <a:cubicBezTo>
                    <a:pt x="2584450" y="1376680"/>
                    <a:pt x="2122170" y="1371600"/>
                    <a:pt x="1628140" y="1375410"/>
                  </a:cubicBezTo>
                  <a:cubicBezTo>
                    <a:pt x="1254760" y="1377950"/>
                    <a:pt x="829310" y="1404620"/>
                    <a:pt x="643890" y="1394460"/>
                  </a:cubicBezTo>
                  <a:cubicBezTo>
                    <a:pt x="570230" y="1390650"/>
                    <a:pt x="539750" y="1388110"/>
                    <a:pt x="490220" y="1376680"/>
                  </a:cubicBezTo>
                  <a:cubicBezTo>
                    <a:pt x="440690" y="1363980"/>
                    <a:pt x="391160" y="1344930"/>
                    <a:pt x="345440" y="1320800"/>
                  </a:cubicBezTo>
                  <a:cubicBezTo>
                    <a:pt x="299720" y="1297940"/>
                    <a:pt x="256540" y="1267460"/>
                    <a:pt x="218440" y="1233170"/>
                  </a:cubicBezTo>
                  <a:cubicBezTo>
                    <a:pt x="180340" y="1198880"/>
                    <a:pt x="144780" y="1159510"/>
                    <a:pt x="115570" y="1117600"/>
                  </a:cubicBezTo>
                  <a:cubicBezTo>
                    <a:pt x="86360" y="1075690"/>
                    <a:pt x="62230" y="1028700"/>
                    <a:pt x="43180" y="980440"/>
                  </a:cubicBezTo>
                  <a:cubicBezTo>
                    <a:pt x="25400" y="933450"/>
                    <a:pt x="12700" y="881380"/>
                    <a:pt x="6350" y="830580"/>
                  </a:cubicBezTo>
                  <a:cubicBezTo>
                    <a:pt x="0" y="779780"/>
                    <a:pt x="0" y="726440"/>
                    <a:pt x="6350" y="675640"/>
                  </a:cubicBezTo>
                  <a:cubicBezTo>
                    <a:pt x="12700" y="624840"/>
                    <a:pt x="25400" y="574040"/>
                    <a:pt x="43180" y="525780"/>
                  </a:cubicBezTo>
                  <a:cubicBezTo>
                    <a:pt x="62230" y="477520"/>
                    <a:pt x="86360" y="430530"/>
                    <a:pt x="115570" y="388620"/>
                  </a:cubicBezTo>
                  <a:cubicBezTo>
                    <a:pt x="144780" y="346710"/>
                    <a:pt x="180340" y="307340"/>
                    <a:pt x="218440" y="273050"/>
                  </a:cubicBezTo>
                  <a:cubicBezTo>
                    <a:pt x="256540" y="238760"/>
                    <a:pt x="299720" y="208280"/>
                    <a:pt x="345440" y="185420"/>
                  </a:cubicBezTo>
                  <a:cubicBezTo>
                    <a:pt x="391160" y="161290"/>
                    <a:pt x="440690" y="142240"/>
                    <a:pt x="490220" y="129540"/>
                  </a:cubicBezTo>
                  <a:cubicBezTo>
                    <a:pt x="539750" y="118110"/>
                    <a:pt x="643890" y="111760"/>
                    <a:pt x="643890" y="111760"/>
                  </a:cubicBezTo>
                </a:path>
              </a:pathLst>
            </a:custGeom>
            <a:solidFill>
              <a:srgbClr val="FBE6C5"/>
            </a:solidFill>
            <a:ln cap="sq">
              <a:noFill/>
              <a:prstDash val="solid"/>
              <a:miter/>
            </a:ln>
          </p:spPr>
        </p:sp>
      </p:grpSp>
      <p:grpSp>
        <p:nvGrpSpPr>
          <p:cNvPr id="16" name="Group 16"/>
          <p:cNvGrpSpPr/>
          <p:nvPr/>
        </p:nvGrpSpPr>
        <p:grpSpPr>
          <a:xfrm>
            <a:off x="3940492" y="7671435"/>
            <a:ext cx="2636520" cy="1761173"/>
            <a:chOff x="0" y="0"/>
            <a:chExt cx="3515360" cy="2348230"/>
          </a:xfrm>
        </p:grpSpPr>
        <p:sp>
          <p:nvSpPr>
            <p:cNvPr id="17" name="Freeform 17"/>
            <p:cNvSpPr/>
            <p:nvPr/>
          </p:nvSpPr>
          <p:spPr>
            <a:xfrm>
              <a:off x="34290" y="45720"/>
              <a:ext cx="3432810" cy="2255520"/>
            </a:xfrm>
            <a:custGeom>
              <a:avLst/>
              <a:gdLst/>
              <a:ahLst/>
              <a:cxnLst/>
              <a:rect l="l" t="t" r="r" b="b"/>
              <a:pathLst>
                <a:path w="3432810" h="2255520">
                  <a:moveTo>
                    <a:pt x="139700" y="63500"/>
                  </a:moveTo>
                  <a:cubicBezTo>
                    <a:pt x="156210" y="518160"/>
                    <a:pt x="208280" y="709930"/>
                    <a:pt x="259080" y="825500"/>
                  </a:cubicBezTo>
                  <a:cubicBezTo>
                    <a:pt x="293370" y="906780"/>
                    <a:pt x="328930" y="955040"/>
                    <a:pt x="379730" y="1019810"/>
                  </a:cubicBezTo>
                  <a:cubicBezTo>
                    <a:pt x="439420" y="1098550"/>
                    <a:pt x="524510" y="1188720"/>
                    <a:pt x="604520" y="1258570"/>
                  </a:cubicBezTo>
                  <a:cubicBezTo>
                    <a:pt x="681990" y="1325880"/>
                    <a:pt x="764540" y="1390650"/>
                    <a:pt x="853440" y="1435100"/>
                  </a:cubicBezTo>
                  <a:cubicBezTo>
                    <a:pt x="939800" y="1479550"/>
                    <a:pt x="1035050" y="1504950"/>
                    <a:pt x="1127760" y="1526540"/>
                  </a:cubicBezTo>
                  <a:cubicBezTo>
                    <a:pt x="1217930" y="1548130"/>
                    <a:pt x="1311910" y="1560830"/>
                    <a:pt x="1399540" y="1565910"/>
                  </a:cubicBezTo>
                  <a:cubicBezTo>
                    <a:pt x="1479550" y="1570990"/>
                    <a:pt x="1555750" y="1574800"/>
                    <a:pt x="1629410" y="1563370"/>
                  </a:cubicBezTo>
                  <a:cubicBezTo>
                    <a:pt x="1700530" y="1553210"/>
                    <a:pt x="1774190" y="1530350"/>
                    <a:pt x="1835150" y="1504950"/>
                  </a:cubicBezTo>
                  <a:cubicBezTo>
                    <a:pt x="1888490" y="1483360"/>
                    <a:pt x="1939290" y="1459230"/>
                    <a:pt x="1974850" y="1426210"/>
                  </a:cubicBezTo>
                  <a:cubicBezTo>
                    <a:pt x="2005330" y="1398270"/>
                    <a:pt x="2025650" y="1365250"/>
                    <a:pt x="2042160" y="1325880"/>
                  </a:cubicBezTo>
                  <a:cubicBezTo>
                    <a:pt x="2063750" y="1277620"/>
                    <a:pt x="2091690" y="1201420"/>
                    <a:pt x="2080260" y="1154430"/>
                  </a:cubicBezTo>
                  <a:cubicBezTo>
                    <a:pt x="2071370" y="1116330"/>
                    <a:pt x="2038350" y="1079500"/>
                    <a:pt x="2005330" y="1060450"/>
                  </a:cubicBezTo>
                  <a:cubicBezTo>
                    <a:pt x="1973580" y="1040130"/>
                    <a:pt x="1921510" y="1041400"/>
                    <a:pt x="1884680" y="1037590"/>
                  </a:cubicBezTo>
                  <a:cubicBezTo>
                    <a:pt x="1854200" y="1033780"/>
                    <a:pt x="1819910" y="1019810"/>
                    <a:pt x="1802130" y="1033780"/>
                  </a:cubicBezTo>
                  <a:cubicBezTo>
                    <a:pt x="1779270" y="1052830"/>
                    <a:pt x="1785620" y="1115060"/>
                    <a:pt x="1780540" y="1165860"/>
                  </a:cubicBezTo>
                  <a:cubicBezTo>
                    <a:pt x="1774190" y="1233170"/>
                    <a:pt x="1764030" y="1330960"/>
                    <a:pt x="1772920" y="1404620"/>
                  </a:cubicBezTo>
                  <a:cubicBezTo>
                    <a:pt x="1780540" y="1470660"/>
                    <a:pt x="1797050" y="1520190"/>
                    <a:pt x="1824990" y="1590040"/>
                  </a:cubicBezTo>
                  <a:cubicBezTo>
                    <a:pt x="1865630" y="1689100"/>
                    <a:pt x="1954530" y="1865630"/>
                    <a:pt x="2012950" y="1939290"/>
                  </a:cubicBezTo>
                  <a:cubicBezTo>
                    <a:pt x="2047240" y="1979930"/>
                    <a:pt x="2075180" y="1997710"/>
                    <a:pt x="2110740" y="2020570"/>
                  </a:cubicBezTo>
                  <a:cubicBezTo>
                    <a:pt x="2145030" y="2043430"/>
                    <a:pt x="2181860" y="2058670"/>
                    <a:pt x="2223770" y="2072640"/>
                  </a:cubicBezTo>
                  <a:cubicBezTo>
                    <a:pt x="2272030" y="2090420"/>
                    <a:pt x="2327910" y="2105660"/>
                    <a:pt x="2385060" y="2115820"/>
                  </a:cubicBezTo>
                  <a:cubicBezTo>
                    <a:pt x="2448560" y="2127250"/>
                    <a:pt x="2518410" y="2132330"/>
                    <a:pt x="2588260" y="2134870"/>
                  </a:cubicBezTo>
                  <a:cubicBezTo>
                    <a:pt x="2665730" y="2136140"/>
                    <a:pt x="2743200" y="2143760"/>
                    <a:pt x="2829560" y="2123440"/>
                  </a:cubicBezTo>
                  <a:cubicBezTo>
                    <a:pt x="2937510" y="2096770"/>
                    <a:pt x="3100070" y="2007870"/>
                    <a:pt x="3181350" y="1964690"/>
                  </a:cubicBezTo>
                  <a:cubicBezTo>
                    <a:pt x="3227070" y="1940560"/>
                    <a:pt x="3263900" y="1926590"/>
                    <a:pt x="3284220" y="1899920"/>
                  </a:cubicBezTo>
                  <a:cubicBezTo>
                    <a:pt x="3302000" y="1878330"/>
                    <a:pt x="3295650" y="1838960"/>
                    <a:pt x="3308350" y="1821180"/>
                  </a:cubicBezTo>
                  <a:cubicBezTo>
                    <a:pt x="3318510" y="1808480"/>
                    <a:pt x="3331210" y="1800860"/>
                    <a:pt x="3343910" y="1797050"/>
                  </a:cubicBezTo>
                  <a:cubicBezTo>
                    <a:pt x="3357880" y="1793240"/>
                    <a:pt x="3374390" y="1793240"/>
                    <a:pt x="3387090" y="1798320"/>
                  </a:cubicBezTo>
                  <a:cubicBezTo>
                    <a:pt x="3399790" y="1803400"/>
                    <a:pt x="3413760" y="1813560"/>
                    <a:pt x="3420110" y="1826260"/>
                  </a:cubicBezTo>
                  <a:cubicBezTo>
                    <a:pt x="3427730" y="1841500"/>
                    <a:pt x="3430270" y="1873250"/>
                    <a:pt x="3423920" y="1888490"/>
                  </a:cubicBezTo>
                  <a:cubicBezTo>
                    <a:pt x="3418840" y="1902460"/>
                    <a:pt x="3407410" y="1913890"/>
                    <a:pt x="3394710" y="1920240"/>
                  </a:cubicBezTo>
                  <a:cubicBezTo>
                    <a:pt x="3383280" y="1926590"/>
                    <a:pt x="3366770" y="1931670"/>
                    <a:pt x="3352800" y="1927860"/>
                  </a:cubicBezTo>
                  <a:cubicBezTo>
                    <a:pt x="3336290" y="1924050"/>
                    <a:pt x="3309620" y="1907540"/>
                    <a:pt x="3302000" y="1891030"/>
                  </a:cubicBezTo>
                  <a:cubicBezTo>
                    <a:pt x="3294380" y="1873250"/>
                    <a:pt x="3296920" y="1842770"/>
                    <a:pt x="3304540" y="1827530"/>
                  </a:cubicBezTo>
                  <a:cubicBezTo>
                    <a:pt x="3310890" y="1814830"/>
                    <a:pt x="3323590" y="1803400"/>
                    <a:pt x="3337560" y="1799590"/>
                  </a:cubicBezTo>
                  <a:cubicBezTo>
                    <a:pt x="3354070" y="1794510"/>
                    <a:pt x="3384550" y="1795780"/>
                    <a:pt x="3399790" y="1805940"/>
                  </a:cubicBezTo>
                  <a:cubicBezTo>
                    <a:pt x="3415030" y="1816100"/>
                    <a:pt x="3427730" y="1838960"/>
                    <a:pt x="3430270" y="1860550"/>
                  </a:cubicBezTo>
                  <a:cubicBezTo>
                    <a:pt x="3432810" y="1888490"/>
                    <a:pt x="3417570" y="1931670"/>
                    <a:pt x="3395980" y="1960880"/>
                  </a:cubicBezTo>
                  <a:cubicBezTo>
                    <a:pt x="3373120" y="1993900"/>
                    <a:pt x="3333750" y="2014220"/>
                    <a:pt x="3288030" y="2042160"/>
                  </a:cubicBezTo>
                  <a:cubicBezTo>
                    <a:pt x="3220720" y="2084070"/>
                    <a:pt x="3101340" y="2136140"/>
                    <a:pt x="3020060" y="2170430"/>
                  </a:cubicBezTo>
                  <a:cubicBezTo>
                    <a:pt x="2952750" y="2198370"/>
                    <a:pt x="2904490" y="2225040"/>
                    <a:pt x="2835910" y="2239010"/>
                  </a:cubicBezTo>
                  <a:cubicBezTo>
                    <a:pt x="2758440" y="2255520"/>
                    <a:pt x="2660650" y="2252980"/>
                    <a:pt x="2578100" y="2251710"/>
                  </a:cubicBezTo>
                  <a:cubicBezTo>
                    <a:pt x="2500630" y="2249170"/>
                    <a:pt x="2425700" y="2242820"/>
                    <a:pt x="2355850" y="2230120"/>
                  </a:cubicBezTo>
                  <a:cubicBezTo>
                    <a:pt x="2291080" y="2218690"/>
                    <a:pt x="2227580" y="2203450"/>
                    <a:pt x="2171700" y="2181860"/>
                  </a:cubicBezTo>
                  <a:cubicBezTo>
                    <a:pt x="2120900" y="2162810"/>
                    <a:pt x="2075180" y="2141220"/>
                    <a:pt x="2032000" y="2112010"/>
                  </a:cubicBezTo>
                  <a:cubicBezTo>
                    <a:pt x="1986280" y="2080260"/>
                    <a:pt x="1949450" y="2052320"/>
                    <a:pt x="1907540" y="1998980"/>
                  </a:cubicBezTo>
                  <a:cubicBezTo>
                    <a:pt x="1841500" y="1913890"/>
                    <a:pt x="1747520" y="1736090"/>
                    <a:pt x="1703070" y="1625600"/>
                  </a:cubicBezTo>
                  <a:cubicBezTo>
                    <a:pt x="1668780" y="1544320"/>
                    <a:pt x="1649730" y="1488440"/>
                    <a:pt x="1639570" y="1403350"/>
                  </a:cubicBezTo>
                  <a:cubicBezTo>
                    <a:pt x="1626870" y="1295400"/>
                    <a:pt x="1631950" y="1108710"/>
                    <a:pt x="1654810" y="1027430"/>
                  </a:cubicBezTo>
                  <a:cubicBezTo>
                    <a:pt x="1667510" y="984250"/>
                    <a:pt x="1682750" y="955040"/>
                    <a:pt x="1708150" y="933450"/>
                  </a:cubicBezTo>
                  <a:cubicBezTo>
                    <a:pt x="1733550" y="913130"/>
                    <a:pt x="1772920" y="902970"/>
                    <a:pt x="1805940" y="897890"/>
                  </a:cubicBezTo>
                  <a:cubicBezTo>
                    <a:pt x="1838960" y="892810"/>
                    <a:pt x="1868170" y="897890"/>
                    <a:pt x="1905000" y="904240"/>
                  </a:cubicBezTo>
                  <a:cubicBezTo>
                    <a:pt x="1954530" y="913130"/>
                    <a:pt x="2030730" y="928370"/>
                    <a:pt x="2078990" y="955040"/>
                  </a:cubicBezTo>
                  <a:cubicBezTo>
                    <a:pt x="2120900" y="977900"/>
                    <a:pt x="2162810" y="1008380"/>
                    <a:pt x="2183130" y="1046480"/>
                  </a:cubicBezTo>
                  <a:cubicBezTo>
                    <a:pt x="2202180" y="1082040"/>
                    <a:pt x="2203450" y="1135380"/>
                    <a:pt x="2202180" y="1174750"/>
                  </a:cubicBezTo>
                  <a:cubicBezTo>
                    <a:pt x="2200910" y="1207770"/>
                    <a:pt x="2192020" y="1235710"/>
                    <a:pt x="2181860" y="1268730"/>
                  </a:cubicBezTo>
                  <a:cubicBezTo>
                    <a:pt x="2171700" y="1308100"/>
                    <a:pt x="2159000" y="1352550"/>
                    <a:pt x="2136140" y="1393190"/>
                  </a:cubicBezTo>
                  <a:cubicBezTo>
                    <a:pt x="2112010" y="1437640"/>
                    <a:pt x="2076450" y="1487170"/>
                    <a:pt x="2034540" y="1524000"/>
                  </a:cubicBezTo>
                  <a:cubicBezTo>
                    <a:pt x="1987550" y="1562100"/>
                    <a:pt x="1929130" y="1590040"/>
                    <a:pt x="1866900" y="1615440"/>
                  </a:cubicBezTo>
                  <a:cubicBezTo>
                    <a:pt x="1795780" y="1643380"/>
                    <a:pt x="1711960" y="1667510"/>
                    <a:pt x="1630680" y="1678940"/>
                  </a:cubicBezTo>
                  <a:cubicBezTo>
                    <a:pt x="1550670" y="1689100"/>
                    <a:pt x="1468120" y="1686560"/>
                    <a:pt x="1383030" y="1680210"/>
                  </a:cubicBezTo>
                  <a:cubicBezTo>
                    <a:pt x="1289050" y="1673860"/>
                    <a:pt x="1187450" y="1659890"/>
                    <a:pt x="1090930" y="1635760"/>
                  </a:cubicBezTo>
                  <a:cubicBezTo>
                    <a:pt x="989330" y="1610360"/>
                    <a:pt x="882650" y="1579880"/>
                    <a:pt x="787400" y="1530350"/>
                  </a:cubicBezTo>
                  <a:cubicBezTo>
                    <a:pt x="692150" y="1480820"/>
                    <a:pt x="603250" y="1410970"/>
                    <a:pt x="520700" y="1338580"/>
                  </a:cubicBezTo>
                  <a:cubicBezTo>
                    <a:pt x="434340" y="1262380"/>
                    <a:pt x="345440" y="1167130"/>
                    <a:pt x="279400" y="1082040"/>
                  </a:cubicBezTo>
                  <a:cubicBezTo>
                    <a:pt x="224790" y="1008380"/>
                    <a:pt x="180340" y="935990"/>
                    <a:pt x="146050" y="861060"/>
                  </a:cubicBezTo>
                  <a:cubicBezTo>
                    <a:pt x="114300" y="792480"/>
                    <a:pt x="100330" y="725170"/>
                    <a:pt x="78740" y="650240"/>
                  </a:cubicBezTo>
                  <a:cubicBezTo>
                    <a:pt x="55880" y="566420"/>
                    <a:pt x="26670" y="477520"/>
                    <a:pt x="16510" y="382270"/>
                  </a:cubicBezTo>
                  <a:cubicBezTo>
                    <a:pt x="5080" y="274320"/>
                    <a:pt x="0" y="85090"/>
                    <a:pt x="22860" y="34290"/>
                  </a:cubicBezTo>
                  <a:cubicBezTo>
                    <a:pt x="30480" y="16510"/>
                    <a:pt x="43180" y="10160"/>
                    <a:pt x="55880" y="5080"/>
                  </a:cubicBezTo>
                  <a:cubicBezTo>
                    <a:pt x="68580" y="0"/>
                    <a:pt x="86360" y="0"/>
                    <a:pt x="100330" y="5080"/>
                  </a:cubicBezTo>
                  <a:cubicBezTo>
                    <a:pt x="113030" y="10160"/>
                    <a:pt x="125730" y="24130"/>
                    <a:pt x="133350" y="34290"/>
                  </a:cubicBezTo>
                  <a:cubicBezTo>
                    <a:pt x="138430" y="43180"/>
                    <a:pt x="139700" y="63500"/>
                    <a:pt x="139700" y="63500"/>
                  </a:cubicBezTo>
                </a:path>
              </a:pathLst>
            </a:custGeom>
            <a:solidFill>
              <a:srgbClr val="955306"/>
            </a:solidFill>
            <a:ln cap="sq">
              <a:noFill/>
              <a:prstDash val="solid"/>
              <a:miter/>
            </a:ln>
          </p:spPr>
        </p:sp>
      </p:grpSp>
      <p:grpSp>
        <p:nvGrpSpPr>
          <p:cNvPr id="18" name="Group 18"/>
          <p:cNvGrpSpPr/>
          <p:nvPr/>
        </p:nvGrpSpPr>
        <p:grpSpPr>
          <a:xfrm>
            <a:off x="6527482" y="8878252"/>
            <a:ext cx="184785" cy="184785"/>
            <a:chOff x="0" y="0"/>
            <a:chExt cx="246380" cy="246380"/>
          </a:xfrm>
        </p:grpSpPr>
        <p:sp>
          <p:nvSpPr>
            <p:cNvPr id="19" name="Freeform 19"/>
            <p:cNvSpPr/>
            <p:nvPr/>
          </p:nvSpPr>
          <p:spPr>
            <a:xfrm>
              <a:off x="45720" y="49530"/>
              <a:ext cx="147320" cy="153670"/>
            </a:xfrm>
            <a:custGeom>
              <a:avLst/>
              <a:gdLst/>
              <a:ahLst/>
              <a:cxnLst/>
              <a:rect l="l" t="t" r="r" b="b"/>
              <a:pathLst>
                <a:path w="147320" h="15367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955306"/>
            </a:solidFill>
            <a:ln cap="sq">
              <a:noFill/>
              <a:prstDash val="solid"/>
              <a:miter/>
            </a:ln>
          </p:spPr>
        </p:sp>
      </p:grpSp>
      <p:grpSp>
        <p:nvGrpSpPr>
          <p:cNvPr id="20" name="Group 20"/>
          <p:cNvGrpSpPr/>
          <p:nvPr/>
        </p:nvGrpSpPr>
        <p:grpSpPr>
          <a:xfrm>
            <a:off x="10968990" y="572452"/>
            <a:ext cx="3232785" cy="935355"/>
            <a:chOff x="0" y="0"/>
            <a:chExt cx="4310380" cy="1247140"/>
          </a:xfrm>
        </p:grpSpPr>
        <p:sp>
          <p:nvSpPr>
            <p:cNvPr id="21" name="Freeform 21"/>
            <p:cNvSpPr/>
            <p:nvPr/>
          </p:nvSpPr>
          <p:spPr>
            <a:xfrm>
              <a:off x="48260" y="36830"/>
              <a:ext cx="4211320" cy="1163320"/>
            </a:xfrm>
            <a:custGeom>
              <a:avLst/>
              <a:gdLst/>
              <a:ahLst/>
              <a:cxnLst/>
              <a:rect l="l" t="t" r="r" b="b"/>
              <a:pathLst>
                <a:path w="4211320" h="1163320">
                  <a:moveTo>
                    <a:pt x="24130" y="394970"/>
                  </a:moveTo>
                  <a:cubicBezTo>
                    <a:pt x="193040" y="264160"/>
                    <a:pt x="245110" y="234950"/>
                    <a:pt x="304800" y="208280"/>
                  </a:cubicBezTo>
                  <a:cubicBezTo>
                    <a:pt x="373380" y="177800"/>
                    <a:pt x="450850" y="153670"/>
                    <a:pt x="537210" y="130810"/>
                  </a:cubicBezTo>
                  <a:cubicBezTo>
                    <a:pt x="643890" y="101600"/>
                    <a:pt x="751840" y="76200"/>
                    <a:pt x="897890" y="57150"/>
                  </a:cubicBezTo>
                  <a:cubicBezTo>
                    <a:pt x="1117600" y="30480"/>
                    <a:pt x="1494790" y="0"/>
                    <a:pt x="1728470" y="13970"/>
                  </a:cubicBezTo>
                  <a:cubicBezTo>
                    <a:pt x="1901190" y="24130"/>
                    <a:pt x="2032000" y="46990"/>
                    <a:pt x="2174240" y="88900"/>
                  </a:cubicBezTo>
                  <a:cubicBezTo>
                    <a:pt x="2312670" y="130810"/>
                    <a:pt x="2449830" y="195580"/>
                    <a:pt x="2570480" y="264160"/>
                  </a:cubicBezTo>
                  <a:cubicBezTo>
                    <a:pt x="2684780" y="327660"/>
                    <a:pt x="2799080" y="407670"/>
                    <a:pt x="2882900" y="481330"/>
                  </a:cubicBezTo>
                  <a:cubicBezTo>
                    <a:pt x="2948940" y="539750"/>
                    <a:pt x="2997200" y="601980"/>
                    <a:pt x="3040380" y="660400"/>
                  </a:cubicBezTo>
                  <a:cubicBezTo>
                    <a:pt x="3077210" y="707390"/>
                    <a:pt x="3106420" y="754380"/>
                    <a:pt x="3129280" y="798830"/>
                  </a:cubicBezTo>
                  <a:cubicBezTo>
                    <a:pt x="3148330" y="838200"/>
                    <a:pt x="3168650" y="873760"/>
                    <a:pt x="3171190" y="911860"/>
                  </a:cubicBezTo>
                  <a:cubicBezTo>
                    <a:pt x="3175000" y="949960"/>
                    <a:pt x="3161030" y="991870"/>
                    <a:pt x="3149600" y="1023620"/>
                  </a:cubicBezTo>
                  <a:cubicBezTo>
                    <a:pt x="3140710" y="1050290"/>
                    <a:pt x="3134360" y="1073150"/>
                    <a:pt x="3114040" y="1093470"/>
                  </a:cubicBezTo>
                  <a:cubicBezTo>
                    <a:pt x="3086100" y="1120140"/>
                    <a:pt x="3023870" y="1151890"/>
                    <a:pt x="2983230" y="1158240"/>
                  </a:cubicBezTo>
                  <a:cubicBezTo>
                    <a:pt x="2951480" y="1163320"/>
                    <a:pt x="2921000" y="1153160"/>
                    <a:pt x="2894330" y="1143000"/>
                  </a:cubicBezTo>
                  <a:cubicBezTo>
                    <a:pt x="2867660" y="1134110"/>
                    <a:pt x="2842260" y="1121410"/>
                    <a:pt x="2823210" y="1102360"/>
                  </a:cubicBezTo>
                  <a:cubicBezTo>
                    <a:pt x="2802890" y="1083310"/>
                    <a:pt x="2790190" y="1059180"/>
                    <a:pt x="2778760" y="1023620"/>
                  </a:cubicBezTo>
                  <a:cubicBezTo>
                    <a:pt x="2759710" y="962660"/>
                    <a:pt x="2755900" y="828040"/>
                    <a:pt x="2759710" y="756920"/>
                  </a:cubicBezTo>
                  <a:cubicBezTo>
                    <a:pt x="2762250" y="708660"/>
                    <a:pt x="2766060" y="675640"/>
                    <a:pt x="2782570" y="637540"/>
                  </a:cubicBezTo>
                  <a:cubicBezTo>
                    <a:pt x="2799080" y="598170"/>
                    <a:pt x="2827020" y="565150"/>
                    <a:pt x="2863850" y="527050"/>
                  </a:cubicBezTo>
                  <a:cubicBezTo>
                    <a:pt x="2913380" y="476250"/>
                    <a:pt x="2984500" y="411480"/>
                    <a:pt x="3064510" y="370840"/>
                  </a:cubicBezTo>
                  <a:cubicBezTo>
                    <a:pt x="3157220" y="322580"/>
                    <a:pt x="3285490" y="293370"/>
                    <a:pt x="3395980" y="274320"/>
                  </a:cubicBezTo>
                  <a:cubicBezTo>
                    <a:pt x="3503930" y="254000"/>
                    <a:pt x="3632200" y="247650"/>
                    <a:pt x="3721100" y="248920"/>
                  </a:cubicBezTo>
                  <a:cubicBezTo>
                    <a:pt x="3780790" y="250190"/>
                    <a:pt x="3818890" y="252730"/>
                    <a:pt x="3873500" y="266700"/>
                  </a:cubicBezTo>
                  <a:cubicBezTo>
                    <a:pt x="3940810" y="284480"/>
                    <a:pt x="4030980" y="318770"/>
                    <a:pt x="4088130" y="358140"/>
                  </a:cubicBezTo>
                  <a:cubicBezTo>
                    <a:pt x="4136390" y="391160"/>
                    <a:pt x="4184650" y="447040"/>
                    <a:pt x="4201160" y="477520"/>
                  </a:cubicBezTo>
                  <a:cubicBezTo>
                    <a:pt x="4210050" y="494030"/>
                    <a:pt x="4211320" y="505460"/>
                    <a:pt x="4210050" y="519430"/>
                  </a:cubicBezTo>
                  <a:cubicBezTo>
                    <a:pt x="4208780" y="532130"/>
                    <a:pt x="4201160" y="547370"/>
                    <a:pt x="4192270" y="557530"/>
                  </a:cubicBezTo>
                  <a:cubicBezTo>
                    <a:pt x="4183380" y="567690"/>
                    <a:pt x="4168140" y="575310"/>
                    <a:pt x="4155440" y="576580"/>
                  </a:cubicBezTo>
                  <a:cubicBezTo>
                    <a:pt x="4141470" y="579120"/>
                    <a:pt x="4124960" y="576580"/>
                    <a:pt x="4113530" y="570230"/>
                  </a:cubicBezTo>
                  <a:cubicBezTo>
                    <a:pt x="4102100" y="563880"/>
                    <a:pt x="4089400" y="552450"/>
                    <a:pt x="4084320" y="539750"/>
                  </a:cubicBezTo>
                  <a:cubicBezTo>
                    <a:pt x="4077970" y="523240"/>
                    <a:pt x="4080510" y="492760"/>
                    <a:pt x="4088130" y="477520"/>
                  </a:cubicBezTo>
                  <a:cubicBezTo>
                    <a:pt x="4094480" y="464820"/>
                    <a:pt x="4107180" y="454660"/>
                    <a:pt x="4119880" y="450850"/>
                  </a:cubicBezTo>
                  <a:cubicBezTo>
                    <a:pt x="4132580" y="445770"/>
                    <a:pt x="4149090" y="444500"/>
                    <a:pt x="4161790" y="448310"/>
                  </a:cubicBezTo>
                  <a:cubicBezTo>
                    <a:pt x="4175760" y="452120"/>
                    <a:pt x="4189730" y="461010"/>
                    <a:pt x="4197350" y="472440"/>
                  </a:cubicBezTo>
                  <a:cubicBezTo>
                    <a:pt x="4204970" y="482600"/>
                    <a:pt x="4211320" y="497840"/>
                    <a:pt x="4210050" y="511810"/>
                  </a:cubicBezTo>
                  <a:cubicBezTo>
                    <a:pt x="4208780" y="529590"/>
                    <a:pt x="4194810" y="556260"/>
                    <a:pt x="4180840" y="566420"/>
                  </a:cubicBezTo>
                  <a:cubicBezTo>
                    <a:pt x="4170680" y="575310"/>
                    <a:pt x="4154170" y="579120"/>
                    <a:pt x="4140200" y="577850"/>
                  </a:cubicBezTo>
                  <a:cubicBezTo>
                    <a:pt x="4127500" y="576580"/>
                    <a:pt x="4112260" y="571500"/>
                    <a:pt x="4102100" y="562610"/>
                  </a:cubicBezTo>
                  <a:cubicBezTo>
                    <a:pt x="4086860" y="549910"/>
                    <a:pt x="4085590" y="519430"/>
                    <a:pt x="4067810" y="500380"/>
                  </a:cubicBezTo>
                  <a:cubicBezTo>
                    <a:pt x="4044950" y="474980"/>
                    <a:pt x="4000500" y="449580"/>
                    <a:pt x="3963670" y="430530"/>
                  </a:cubicBezTo>
                  <a:cubicBezTo>
                    <a:pt x="3930650" y="411480"/>
                    <a:pt x="3896360" y="396240"/>
                    <a:pt x="3858260" y="386080"/>
                  </a:cubicBezTo>
                  <a:cubicBezTo>
                    <a:pt x="3817620" y="375920"/>
                    <a:pt x="3779520" y="370840"/>
                    <a:pt x="3726180" y="370840"/>
                  </a:cubicBezTo>
                  <a:cubicBezTo>
                    <a:pt x="3647440" y="369570"/>
                    <a:pt x="3526790" y="377190"/>
                    <a:pt x="3430270" y="396240"/>
                  </a:cubicBezTo>
                  <a:cubicBezTo>
                    <a:pt x="3332480" y="414020"/>
                    <a:pt x="3229610" y="435610"/>
                    <a:pt x="3144520" y="482600"/>
                  </a:cubicBezTo>
                  <a:cubicBezTo>
                    <a:pt x="3059430" y="528320"/>
                    <a:pt x="2951480" y="617220"/>
                    <a:pt x="2919730" y="673100"/>
                  </a:cubicBezTo>
                  <a:cubicBezTo>
                    <a:pt x="2901950" y="702310"/>
                    <a:pt x="2905760" y="722630"/>
                    <a:pt x="2903220" y="754380"/>
                  </a:cubicBezTo>
                  <a:cubicBezTo>
                    <a:pt x="2899410" y="801370"/>
                    <a:pt x="2901950" y="881380"/>
                    <a:pt x="2908300" y="928370"/>
                  </a:cubicBezTo>
                  <a:cubicBezTo>
                    <a:pt x="2912110" y="961390"/>
                    <a:pt x="2910840" y="994410"/>
                    <a:pt x="2928620" y="1010920"/>
                  </a:cubicBezTo>
                  <a:cubicBezTo>
                    <a:pt x="2945130" y="1026160"/>
                    <a:pt x="2985770" y="1036320"/>
                    <a:pt x="3006090" y="1026160"/>
                  </a:cubicBezTo>
                  <a:cubicBezTo>
                    <a:pt x="3030220" y="1016000"/>
                    <a:pt x="3056890" y="967740"/>
                    <a:pt x="3059430" y="938530"/>
                  </a:cubicBezTo>
                  <a:cubicBezTo>
                    <a:pt x="3061970" y="911860"/>
                    <a:pt x="3045460" y="887730"/>
                    <a:pt x="3031490" y="859790"/>
                  </a:cubicBezTo>
                  <a:cubicBezTo>
                    <a:pt x="3013710" y="821690"/>
                    <a:pt x="2985770" y="778510"/>
                    <a:pt x="2954020" y="735330"/>
                  </a:cubicBezTo>
                  <a:cubicBezTo>
                    <a:pt x="2915920" y="684530"/>
                    <a:pt x="2874010" y="628650"/>
                    <a:pt x="2815590" y="575310"/>
                  </a:cubicBezTo>
                  <a:cubicBezTo>
                    <a:pt x="2739390" y="505460"/>
                    <a:pt x="2630170" y="429260"/>
                    <a:pt x="2523490" y="369570"/>
                  </a:cubicBezTo>
                  <a:cubicBezTo>
                    <a:pt x="2410460" y="304800"/>
                    <a:pt x="2283460" y="242570"/>
                    <a:pt x="2153920" y="203200"/>
                  </a:cubicBezTo>
                  <a:cubicBezTo>
                    <a:pt x="2020570" y="161290"/>
                    <a:pt x="1896110" y="139700"/>
                    <a:pt x="1732280" y="129540"/>
                  </a:cubicBezTo>
                  <a:cubicBezTo>
                    <a:pt x="1506220" y="116840"/>
                    <a:pt x="1134110" y="146050"/>
                    <a:pt x="920750" y="172720"/>
                  </a:cubicBezTo>
                  <a:cubicBezTo>
                    <a:pt x="781050" y="190500"/>
                    <a:pt x="675640" y="215900"/>
                    <a:pt x="575310" y="242570"/>
                  </a:cubicBezTo>
                  <a:cubicBezTo>
                    <a:pt x="494030" y="264160"/>
                    <a:pt x="424180" y="287020"/>
                    <a:pt x="361950" y="313690"/>
                  </a:cubicBezTo>
                  <a:cubicBezTo>
                    <a:pt x="308610" y="336550"/>
                    <a:pt x="267970" y="359410"/>
                    <a:pt x="222250" y="389890"/>
                  </a:cubicBezTo>
                  <a:cubicBezTo>
                    <a:pt x="172720" y="422910"/>
                    <a:pt x="113030" y="494030"/>
                    <a:pt x="77470" y="502920"/>
                  </a:cubicBezTo>
                  <a:cubicBezTo>
                    <a:pt x="59690" y="508000"/>
                    <a:pt x="44450" y="502920"/>
                    <a:pt x="33020" y="496570"/>
                  </a:cubicBezTo>
                  <a:cubicBezTo>
                    <a:pt x="24130" y="492760"/>
                    <a:pt x="16510" y="485140"/>
                    <a:pt x="11430" y="476250"/>
                  </a:cubicBezTo>
                  <a:cubicBezTo>
                    <a:pt x="5080" y="464820"/>
                    <a:pt x="0" y="447040"/>
                    <a:pt x="2540" y="433070"/>
                  </a:cubicBezTo>
                  <a:cubicBezTo>
                    <a:pt x="5080" y="419100"/>
                    <a:pt x="24130" y="394970"/>
                    <a:pt x="24130" y="394970"/>
                  </a:cubicBezTo>
                </a:path>
              </a:pathLst>
            </a:custGeom>
            <a:solidFill>
              <a:srgbClr val="955306"/>
            </a:solidFill>
            <a:ln cap="sq">
              <a:noFill/>
              <a:prstDash val="solid"/>
              <a:miter/>
            </a:ln>
          </p:spPr>
        </p:sp>
      </p:grpSp>
      <p:grpSp>
        <p:nvGrpSpPr>
          <p:cNvPr id="22" name="Group 22"/>
          <p:cNvGrpSpPr/>
          <p:nvPr/>
        </p:nvGrpSpPr>
        <p:grpSpPr>
          <a:xfrm>
            <a:off x="14282738" y="993457"/>
            <a:ext cx="182880" cy="189548"/>
            <a:chOff x="0" y="0"/>
            <a:chExt cx="243840" cy="252730"/>
          </a:xfrm>
        </p:grpSpPr>
        <p:sp>
          <p:nvSpPr>
            <p:cNvPr id="23" name="Freeform 23"/>
            <p:cNvSpPr/>
            <p:nvPr/>
          </p:nvSpPr>
          <p:spPr>
            <a:xfrm>
              <a:off x="44450" y="49530"/>
              <a:ext cx="148590" cy="154940"/>
            </a:xfrm>
            <a:custGeom>
              <a:avLst/>
              <a:gdLst/>
              <a:ahLst/>
              <a:cxnLst/>
              <a:rect l="l" t="t" r="r" b="b"/>
              <a:pathLst>
                <a:path w="148590" h="154940">
                  <a:moveTo>
                    <a:pt x="148590" y="53340"/>
                  </a:moveTo>
                  <a:cubicBezTo>
                    <a:pt x="129540" y="134620"/>
                    <a:pt x="118110" y="140970"/>
                    <a:pt x="106680" y="146050"/>
                  </a:cubicBezTo>
                  <a:cubicBezTo>
                    <a:pt x="96520" y="149860"/>
                    <a:pt x="83820" y="154940"/>
                    <a:pt x="71120" y="152400"/>
                  </a:cubicBezTo>
                  <a:cubicBezTo>
                    <a:pt x="53340" y="148590"/>
                    <a:pt x="21590" y="133350"/>
                    <a:pt x="10160" y="115570"/>
                  </a:cubicBezTo>
                  <a:cubicBezTo>
                    <a:pt x="0" y="97790"/>
                    <a:pt x="1270" y="62230"/>
                    <a:pt x="6350" y="44450"/>
                  </a:cubicBezTo>
                  <a:cubicBezTo>
                    <a:pt x="10160" y="31750"/>
                    <a:pt x="19050" y="22860"/>
                    <a:pt x="2921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id="24" name="TextBox 24"/>
          <p:cNvSpPr txBox="1"/>
          <p:nvPr/>
        </p:nvSpPr>
        <p:spPr>
          <a:xfrm>
            <a:off x="7394843" y="403506"/>
            <a:ext cx="3574147" cy="2962158"/>
          </a:xfrm>
          <a:prstGeom prst="rect">
            <a:avLst/>
          </a:prstGeom>
        </p:spPr>
        <p:txBody>
          <a:bodyPr lIns="0" tIns="0" rIns="0" bIns="0" rtlCol="0" anchor="t">
            <a:spAutoFit/>
          </a:bodyPr>
          <a:lstStyle/>
          <a:p>
            <a:pPr algn="ctr">
              <a:lnSpc>
                <a:spcPts val="26152"/>
              </a:lnSpc>
            </a:pPr>
            <a:r>
              <a:rPr lang="en-US" sz="18680" dirty="0">
                <a:latin typeface="Scripter"/>
                <a:ea typeface="Scripter"/>
                <a:cs typeface="Scripter"/>
                <a:sym typeface="Scripter"/>
              </a:rPr>
              <a:t>AIM</a:t>
            </a:r>
          </a:p>
        </p:txBody>
      </p:sp>
      <p:sp>
        <p:nvSpPr>
          <p:cNvPr id="25" name="TextBox 25"/>
          <p:cNvSpPr txBox="1"/>
          <p:nvPr/>
        </p:nvSpPr>
        <p:spPr>
          <a:xfrm>
            <a:off x="5190515" y="3403876"/>
            <a:ext cx="8050853" cy="5188919"/>
          </a:xfrm>
          <a:prstGeom prst="rect">
            <a:avLst/>
          </a:prstGeom>
        </p:spPr>
        <p:txBody>
          <a:bodyPr lIns="0" tIns="0" rIns="0" bIns="0" rtlCol="0" anchor="t">
            <a:spAutoFit/>
          </a:bodyPr>
          <a:lstStyle/>
          <a:p>
            <a:pPr algn="ctr">
              <a:lnSpc>
                <a:spcPts val="6736"/>
              </a:lnSpc>
            </a:pPr>
            <a:r>
              <a:rPr lang="en-US" sz="4811" b="1">
                <a:solidFill>
                  <a:srgbClr val="955306"/>
                </a:solidFill>
                <a:latin typeface="Cloud Bold"/>
                <a:ea typeface="Cloud Bold"/>
                <a:cs typeface="Cloud Bold"/>
                <a:sym typeface="Cloud Bold"/>
              </a:rPr>
              <a:t>To build a cool website that delivers food fast, fill bellies and help survive</a:t>
            </a:r>
          </a:p>
          <a:p>
            <a:pPr algn="ctr">
              <a:lnSpc>
                <a:spcPts val="6736"/>
              </a:lnSpc>
            </a:pPr>
            <a:r>
              <a:rPr lang="en-US" sz="4811" b="1">
                <a:solidFill>
                  <a:srgbClr val="955306"/>
                </a:solidFill>
                <a:latin typeface="Cloud Bold"/>
                <a:ea typeface="Cloud Bold"/>
                <a:cs typeface="Cloud Bold"/>
                <a:sym typeface="Cloud Bold"/>
              </a:rPr>
              <a:t>the lazy days becausee</a:t>
            </a:r>
          </a:p>
          <a:p>
            <a:pPr algn="ctr">
              <a:lnSpc>
                <a:spcPts val="7156"/>
              </a:lnSpc>
            </a:pPr>
            <a:r>
              <a:rPr lang="en-US" sz="5111" b="1">
                <a:solidFill>
                  <a:srgbClr val="E04C4F"/>
                </a:solidFill>
                <a:latin typeface="Cloud Bold"/>
                <a:ea typeface="Cloud Bold"/>
                <a:cs typeface="Cloud Bold"/>
                <a:sym typeface="Cloud Bold"/>
              </a:rPr>
              <a:t>WHY COOK?? WHEN U  CAN CLICK</a:t>
            </a:r>
            <a:r>
              <a:rPr lang="en-US" sz="5111" b="1">
                <a:solidFill>
                  <a:srgbClr val="955306"/>
                </a:solidFill>
                <a:latin typeface="Cloud Bold"/>
                <a:ea typeface="Cloud Bold"/>
                <a:cs typeface="Cloud Bold"/>
                <a:sym typeface="Cloud Bold"/>
              </a:rPr>
              <a:t> !! </a:t>
            </a:r>
            <a:r>
              <a:rPr lang="en-US" sz="5111">
                <a:solidFill>
                  <a:srgbClr val="955306"/>
                </a:solidFill>
                <a:latin typeface="Cloud"/>
                <a:ea typeface="Cloud"/>
                <a:cs typeface="Cloud"/>
                <a:sym typeface="Cloud"/>
              </a:rPr>
              <a:t>   .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Freeform 2"/>
          <p:cNvSpPr/>
          <p:nvPr/>
        </p:nvSpPr>
        <p:spPr>
          <a:xfrm rot="9853040">
            <a:off x="6794984" y="-172710"/>
            <a:ext cx="10299072" cy="10299072"/>
          </a:xfrm>
          <a:custGeom>
            <a:avLst/>
            <a:gdLst/>
            <a:ahLst/>
            <a:cxnLst/>
            <a:rect l="l" t="t" r="r" b="b"/>
            <a:pathLst>
              <a:path w="10299072" h="10299072">
                <a:moveTo>
                  <a:pt x="0" y="0"/>
                </a:moveTo>
                <a:lnTo>
                  <a:pt x="10299073" y="0"/>
                </a:lnTo>
                <a:lnTo>
                  <a:pt x="10299073" y="10299072"/>
                </a:lnTo>
                <a:lnTo>
                  <a:pt x="0" y="10299072"/>
                </a:lnTo>
                <a:lnTo>
                  <a:pt x="0" y="0"/>
                </a:lnTo>
                <a:close/>
              </a:path>
            </a:pathLst>
          </a:custGeom>
          <a:blipFill>
            <a:blip r:embed="rId2">
              <a:alphaModFix amt="53000"/>
            </a:blip>
            <a:stretch>
              <a:fillRect/>
            </a:stretch>
          </a:blipFill>
        </p:spPr>
      </p:sp>
      <p:sp>
        <p:nvSpPr>
          <p:cNvPr id="3" name="Freeform 3"/>
          <p:cNvSpPr/>
          <p:nvPr/>
        </p:nvSpPr>
        <p:spPr>
          <a:xfrm>
            <a:off x="6201035" y="3382328"/>
            <a:ext cx="1482804" cy="1350700"/>
          </a:xfrm>
          <a:custGeom>
            <a:avLst/>
            <a:gdLst/>
            <a:ahLst/>
            <a:cxnLst/>
            <a:rect l="l" t="t" r="r" b="b"/>
            <a:pathLst>
              <a:path w="1482804" h="1350700">
                <a:moveTo>
                  <a:pt x="0" y="0"/>
                </a:moveTo>
                <a:lnTo>
                  <a:pt x="1482804" y="0"/>
                </a:lnTo>
                <a:lnTo>
                  <a:pt x="1482804" y="1350699"/>
                </a:lnTo>
                <a:lnTo>
                  <a:pt x="0" y="1350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7248491"/>
            <a:ext cx="1770102" cy="1612402"/>
          </a:xfrm>
          <a:custGeom>
            <a:avLst/>
            <a:gdLst/>
            <a:ahLst/>
            <a:cxnLst/>
            <a:rect l="l" t="t" r="r" b="b"/>
            <a:pathLst>
              <a:path w="1770102" h="1612402">
                <a:moveTo>
                  <a:pt x="0" y="0"/>
                </a:moveTo>
                <a:lnTo>
                  <a:pt x="1770102" y="0"/>
                </a:lnTo>
                <a:lnTo>
                  <a:pt x="1770102" y="1612402"/>
                </a:lnTo>
                <a:lnTo>
                  <a:pt x="0" y="16124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281897" y="353350"/>
            <a:ext cx="1482804" cy="1350700"/>
          </a:xfrm>
          <a:custGeom>
            <a:avLst/>
            <a:gdLst/>
            <a:ahLst/>
            <a:cxnLst/>
            <a:rect l="l" t="t" r="r" b="b"/>
            <a:pathLst>
              <a:path w="1482804" h="1350700">
                <a:moveTo>
                  <a:pt x="0" y="0"/>
                </a:moveTo>
                <a:lnTo>
                  <a:pt x="1482804" y="0"/>
                </a:lnTo>
                <a:lnTo>
                  <a:pt x="1482804" y="1350700"/>
                </a:lnTo>
                <a:lnTo>
                  <a:pt x="0" y="1350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292500">
            <a:off x="4266830" y="8165020"/>
            <a:ext cx="4521082" cy="2186560"/>
          </a:xfrm>
          <a:custGeom>
            <a:avLst/>
            <a:gdLst/>
            <a:ahLst/>
            <a:cxnLst/>
            <a:rect l="l" t="t" r="r" b="b"/>
            <a:pathLst>
              <a:path w="4521082" h="2186560">
                <a:moveTo>
                  <a:pt x="0" y="0"/>
                </a:moveTo>
                <a:lnTo>
                  <a:pt x="4521082" y="0"/>
                </a:lnTo>
                <a:lnTo>
                  <a:pt x="4521082" y="2186560"/>
                </a:lnTo>
                <a:lnTo>
                  <a:pt x="0" y="2186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60155" y="26215"/>
            <a:ext cx="1334956" cy="2390842"/>
          </a:xfrm>
          <a:custGeom>
            <a:avLst/>
            <a:gdLst/>
            <a:ahLst/>
            <a:cxnLst/>
            <a:rect l="l" t="t" r="r" b="b"/>
            <a:pathLst>
              <a:path w="1334956" h="2390842">
                <a:moveTo>
                  <a:pt x="0" y="0"/>
                </a:moveTo>
                <a:lnTo>
                  <a:pt x="1334955" y="0"/>
                </a:lnTo>
                <a:lnTo>
                  <a:pt x="1334955" y="2390841"/>
                </a:lnTo>
                <a:lnTo>
                  <a:pt x="0" y="2390841"/>
                </a:lnTo>
                <a:lnTo>
                  <a:pt x="0" y="0"/>
                </a:lnTo>
                <a:close/>
              </a:path>
            </a:pathLst>
          </a:custGeom>
          <a:blipFill>
            <a:blip r:embed="rId5">
              <a:extLst>
                <a:ext uri="{96DAC541-7B7A-43D3-8B79-37D633B846F1}">
                  <asvg:svgBlip xmlns:asvg="http://schemas.microsoft.com/office/drawing/2016/SVG/main" r:embed="rId6"/>
                </a:ext>
              </a:extLst>
            </a:blip>
            <a:stretch>
              <a:fillRect r="-270309"/>
            </a:stretch>
          </a:blipFill>
        </p:spPr>
      </p:sp>
      <p:sp>
        <p:nvSpPr>
          <p:cNvPr id="8" name="Freeform 8"/>
          <p:cNvSpPr/>
          <p:nvPr/>
        </p:nvSpPr>
        <p:spPr>
          <a:xfrm>
            <a:off x="16209647" y="9255585"/>
            <a:ext cx="1482804" cy="1350700"/>
          </a:xfrm>
          <a:custGeom>
            <a:avLst/>
            <a:gdLst/>
            <a:ahLst/>
            <a:cxnLst/>
            <a:rect l="l" t="t" r="r" b="b"/>
            <a:pathLst>
              <a:path w="1482804" h="1350700">
                <a:moveTo>
                  <a:pt x="0" y="0"/>
                </a:moveTo>
                <a:lnTo>
                  <a:pt x="1482804" y="0"/>
                </a:lnTo>
                <a:lnTo>
                  <a:pt x="1482804" y="1350699"/>
                </a:lnTo>
                <a:lnTo>
                  <a:pt x="0" y="1350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9156382" y="1594485"/>
            <a:ext cx="8632507" cy="1127760"/>
            <a:chOff x="0" y="0"/>
            <a:chExt cx="11510010" cy="1503680"/>
          </a:xfrm>
        </p:grpSpPr>
        <p:sp>
          <p:nvSpPr>
            <p:cNvPr id="10" name="Freeform 10"/>
            <p:cNvSpPr/>
            <p:nvPr/>
          </p:nvSpPr>
          <p:spPr>
            <a:xfrm>
              <a:off x="44450" y="0"/>
              <a:ext cx="11418570" cy="1501140"/>
            </a:xfrm>
            <a:custGeom>
              <a:avLst/>
              <a:gdLst/>
              <a:ahLst/>
              <a:cxnLst/>
              <a:rect l="l" t="t" r="r" b="b"/>
              <a:pathLst>
                <a:path w="11418570" h="1501140">
                  <a:moveTo>
                    <a:pt x="623570" y="128270"/>
                  </a:moveTo>
                  <a:cubicBezTo>
                    <a:pt x="2715260" y="177800"/>
                    <a:pt x="3175000" y="182880"/>
                    <a:pt x="3986530" y="176530"/>
                  </a:cubicBezTo>
                  <a:cubicBezTo>
                    <a:pt x="5532120" y="165100"/>
                    <a:pt x="10022839" y="0"/>
                    <a:pt x="10713720" y="50800"/>
                  </a:cubicBezTo>
                  <a:cubicBezTo>
                    <a:pt x="10840720" y="59690"/>
                    <a:pt x="10867390" y="63500"/>
                    <a:pt x="10938510" y="86360"/>
                  </a:cubicBezTo>
                  <a:cubicBezTo>
                    <a:pt x="11008360" y="110490"/>
                    <a:pt x="11079480" y="148590"/>
                    <a:pt x="11137900" y="193040"/>
                  </a:cubicBezTo>
                  <a:cubicBezTo>
                    <a:pt x="11197590" y="238760"/>
                    <a:pt x="11252200" y="295910"/>
                    <a:pt x="11294110" y="358140"/>
                  </a:cubicBezTo>
                  <a:cubicBezTo>
                    <a:pt x="11336020" y="419100"/>
                    <a:pt x="11370310" y="491490"/>
                    <a:pt x="11389360" y="563880"/>
                  </a:cubicBezTo>
                  <a:cubicBezTo>
                    <a:pt x="11409680" y="635000"/>
                    <a:pt x="11418570" y="715010"/>
                    <a:pt x="11414760" y="788670"/>
                  </a:cubicBezTo>
                  <a:cubicBezTo>
                    <a:pt x="11409680" y="863600"/>
                    <a:pt x="11393170" y="941070"/>
                    <a:pt x="11365230" y="1010920"/>
                  </a:cubicBezTo>
                  <a:cubicBezTo>
                    <a:pt x="11337290" y="1079500"/>
                    <a:pt x="11296650" y="1148080"/>
                    <a:pt x="11248390" y="1205230"/>
                  </a:cubicBezTo>
                  <a:cubicBezTo>
                    <a:pt x="11200130" y="1261110"/>
                    <a:pt x="11139170" y="1313180"/>
                    <a:pt x="11075670" y="1351280"/>
                  </a:cubicBezTo>
                  <a:cubicBezTo>
                    <a:pt x="11012170" y="1390650"/>
                    <a:pt x="10937240" y="1419860"/>
                    <a:pt x="10864850" y="1435100"/>
                  </a:cubicBezTo>
                  <a:cubicBezTo>
                    <a:pt x="10792460" y="1451610"/>
                    <a:pt x="10712450" y="1455420"/>
                    <a:pt x="10638790" y="1447800"/>
                  </a:cubicBezTo>
                  <a:cubicBezTo>
                    <a:pt x="10563860" y="1440180"/>
                    <a:pt x="10487660" y="1418590"/>
                    <a:pt x="10420350" y="1386840"/>
                  </a:cubicBezTo>
                  <a:cubicBezTo>
                    <a:pt x="10351770" y="1356360"/>
                    <a:pt x="10287000" y="1310640"/>
                    <a:pt x="10232390" y="1259840"/>
                  </a:cubicBezTo>
                  <a:cubicBezTo>
                    <a:pt x="10177780" y="1209040"/>
                    <a:pt x="10129520" y="1145540"/>
                    <a:pt x="10095230" y="1079500"/>
                  </a:cubicBezTo>
                  <a:cubicBezTo>
                    <a:pt x="10059670" y="1013460"/>
                    <a:pt x="10034270" y="938530"/>
                    <a:pt x="10022840" y="864870"/>
                  </a:cubicBezTo>
                  <a:cubicBezTo>
                    <a:pt x="10010140" y="791210"/>
                    <a:pt x="10010140" y="711200"/>
                    <a:pt x="10022840" y="637540"/>
                  </a:cubicBezTo>
                  <a:cubicBezTo>
                    <a:pt x="10034270" y="563880"/>
                    <a:pt x="10059670" y="488950"/>
                    <a:pt x="10095230" y="422910"/>
                  </a:cubicBezTo>
                  <a:cubicBezTo>
                    <a:pt x="10129520" y="356870"/>
                    <a:pt x="10177780" y="293370"/>
                    <a:pt x="10232390" y="242570"/>
                  </a:cubicBezTo>
                  <a:cubicBezTo>
                    <a:pt x="10287000" y="190500"/>
                    <a:pt x="10353040" y="146050"/>
                    <a:pt x="10420350" y="115570"/>
                  </a:cubicBezTo>
                  <a:cubicBezTo>
                    <a:pt x="10487660" y="83820"/>
                    <a:pt x="10565130" y="62230"/>
                    <a:pt x="10638790" y="54610"/>
                  </a:cubicBezTo>
                  <a:cubicBezTo>
                    <a:pt x="10712450" y="45720"/>
                    <a:pt x="10792460" y="50800"/>
                    <a:pt x="10864850" y="66040"/>
                  </a:cubicBezTo>
                  <a:cubicBezTo>
                    <a:pt x="10938510" y="82550"/>
                    <a:pt x="11012170" y="111760"/>
                    <a:pt x="11075670" y="151130"/>
                  </a:cubicBezTo>
                  <a:cubicBezTo>
                    <a:pt x="11139170" y="189230"/>
                    <a:pt x="11200130" y="240030"/>
                    <a:pt x="11248390" y="297180"/>
                  </a:cubicBezTo>
                  <a:cubicBezTo>
                    <a:pt x="11296650" y="354330"/>
                    <a:pt x="11337290" y="422910"/>
                    <a:pt x="11365230" y="491490"/>
                  </a:cubicBezTo>
                  <a:cubicBezTo>
                    <a:pt x="11393170" y="561340"/>
                    <a:pt x="11409680" y="638810"/>
                    <a:pt x="11414760" y="713740"/>
                  </a:cubicBezTo>
                  <a:cubicBezTo>
                    <a:pt x="11418570" y="787400"/>
                    <a:pt x="11409680" y="867410"/>
                    <a:pt x="11389360" y="938530"/>
                  </a:cubicBezTo>
                  <a:cubicBezTo>
                    <a:pt x="11369040" y="1010920"/>
                    <a:pt x="11336020" y="1083310"/>
                    <a:pt x="11294110" y="1144270"/>
                  </a:cubicBezTo>
                  <a:cubicBezTo>
                    <a:pt x="11252200" y="1206500"/>
                    <a:pt x="11197590" y="1263650"/>
                    <a:pt x="11137900" y="1309370"/>
                  </a:cubicBezTo>
                  <a:cubicBezTo>
                    <a:pt x="11079480" y="1353820"/>
                    <a:pt x="11008360" y="1391920"/>
                    <a:pt x="10938510" y="1414780"/>
                  </a:cubicBezTo>
                  <a:cubicBezTo>
                    <a:pt x="10867390" y="1438910"/>
                    <a:pt x="10840720" y="1442720"/>
                    <a:pt x="10713720" y="1451610"/>
                  </a:cubicBezTo>
                  <a:cubicBezTo>
                    <a:pt x="10022840" y="1501140"/>
                    <a:pt x="5532120" y="1336040"/>
                    <a:pt x="3986530" y="1324610"/>
                  </a:cubicBezTo>
                  <a:cubicBezTo>
                    <a:pt x="3175000" y="1319530"/>
                    <a:pt x="2715260" y="1324610"/>
                    <a:pt x="2128520" y="1333500"/>
                  </a:cubicBezTo>
                  <a:cubicBezTo>
                    <a:pt x="1600200" y="1341120"/>
                    <a:pt x="863600" y="1384300"/>
                    <a:pt x="623570" y="1372870"/>
                  </a:cubicBezTo>
                  <a:cubicBezTo>
                    <a:pt x="548640" y="1370330"/>
                    <a:pt x="523240" y="1367790"/>
                    <a:pt x="474980" y="1355090"/>
                  </a:cubicBezTo>
                  <a:cubicBezTo>
                    <a:pt x="426720" y="1343660"/>
                    <a:pt x="378460" y="1324610"/>
                    <a:pt x="334010" y="1301750"/>
                  </a:cubicBezTo>
                  <a:cubicBezTo>
                    <a:pt x="290830" y="1278890"/>
                    <a:pt x="247650" y="1249680"/>
                    <a:pt x="210820" y="1216660"/>
                  </a:cubicBezTo>
                  <a:cubicBezTo>
                    <a:pt x="173990" y="1183640"/>
                    <a:pt x="139700" y="1145540"/>
                    <a:pt x="111760" y="1104900"/>
                  </a:cubicBezTo>
                  <a:cubicBezTo>
                    <a:pt x="83820" y="1064260"/>
                    <a:pt x="59690" y="1018540"/>
                    <a:pt x="41910" y="971550"/>
                  </a:cubicBezTo>
                  <a:cubicBezTo>
                    <a:pt x="24130" y="925830"/>
                    <a:pt x="11430" y="875030"/>
                    <a:pt x="6350" y="825500"/>
                  </a:cubicBezTo>
                  <a:cubicBezTo>
                    <a:pt x="0" y="777240"/>
                    <a:pt x="0" y="725170"/>
                    <a:pt x="6350" y="675640"/>
                  </a:cubicBezTo>
                  <a:cubicBezTo>
                    <a:pt x="11430" y="626110"/>
                    <a:pt x="24130" y="576580"/>
                    <a:pt x="41910" y="530860"/>
                  </a:cubicBezTo>
                  <a:cubicBezTo>
                    <a:pt x="59690" y="483870"/>
                    <a:pt x="83820" y="438150"/>
                    <a:pt x="111760" y="397510"/>
                  </a:cubicBezTo>
                  <a:cubicBezTo>
                    <a:pt x="139700" y="356870"/>
                    <a:pt x="173990" y="317500"/>
                    <a:pt x="210820" y="285750"/>
                  </a:cubicBezTo>
                  <a:cubicBezTo>
                    <a:pt x="247650" y="252730"/>
                    <a:pt x="290830" y="223520"/>
                    <a:pt x="334010" y="199390"/>
                  </a:cubicBezTo>
                  <a:cubicBezTo>
                    <a:pt x="378460" y="176530"/>
                    <a:pt x="426720" y="158750"/>
                    <a:pt x="474980" y="147320"/>
                  </a:cubicBezTo>
                  <a:cubicBezTo>
                    <a:pt x="523240" y="134620"/>
                    <a:pt x="623570" y="128270"/>
                    <a:pt x="623570" y="128270"/>
                  </a:cubicBezTo>
                </a:path>
              </a:pathLst>
            </a:custGeom>
            <a:solidFill>
              <a:srgbClr val="FBE6C5"/>
            </a:solidFill>
            <a:ln cap="sq">
              <a:noFill/>
              <a:prstDash val="solid"/>
              <a:miter/>
            </a:ln>
          </p:spPr>
        </p:sp>
      </p:grpSp>
      <p:grpSp>
        <p:nvGrpSpPr>
          <p:cNvPr id="11" name="Group 11"/>
          <p:cNvGrpSpPr/>
          <p:nvPr/>
        </p:nvGrpSpPr>
        <p:grpSpPr>
          <a:xfrm>
            <a:off x="11604307" y="3382328"/>
            <a:ext cx="6509385" cy="1128712"/>
            <a:chOff x="0" y="0"/>
            <a:chExt cx="8679180" cy="1504950"/>
          </a:xfrm>
        </p:grpSpPr>
        <p:sp>
          <p:nvSpPr>
            <p:cNvPr id="12" name="Freeform 12"/>
            <p:cNvSpPr/>
            <p:nvPr/>
          </p:nvSpPr>
          <p:spPr>
            <a:xfrm>
              <a:off x="44450" y="21590"/>
              <a:ext cx="8590280" cy="1460500"/>
            </a:xfrm>
            <a:custGeom>
              <a:avLst/>
              <a:gdLst/>
              <a:ahLst/>
              <a:cxnLst/>
              <a:rect l="l" t="t" r="r" b="b"/>
              <a:pathLst>
                <a:path w="8590280" h="1460500">
                  <a:moveTo>
                    <a:pt x="646430" y="86360"/>
                  </a:moveTo>
                  <a:cubicBezTo>
                    <a:pt x="3604260" y="105410"/>
                    <a:pt x="7336790" y="0"/>
                    <a:pt x="7886700" y="29210"/>
                  </a:cubicBezTo>
                  <a:cubicBezTo>
                    <a:pt x="7981950" y="34290"/>
                    <a:pt x="7999730" y="35560"/>
                    <a:pt x="8054339" y="49530"/>
                  </a:cubicBezTo>
                  <a:cubicBezTo>
                    <a:pt x="8108950" y="62230"/>
                    <a:pt x="8163560" y="83820"/>
                    <a:pt x="8213089" y="109220"/>
                  </a:cubicBezTo>
                  <a:cubicBezTo>
                    <a:pt x="8262620" y="135890"/>
                    <a:pt x="8309610" y="167640"/>
                    <a:pt x="8351520" y="205740"/>
                  </a:cubicBezTo>
                  <a:cubicBezTo>
                    <a:pt x="8393430" y="242570"/>
                    <a:pt x="8431530" y="285750"/>
                    <a:pt x="8463280" y="331470"/>
                  </a:cubicBezTo>
                  <a:cubicBezTo>
                    <a:pt x="8495030" y="378460"/>
                    <a:pt x="8522970" y="429260"/>
                    <a:pt x="8542020" y="481330"/>
                  </a:cubicBezTo>
                  <a:cubicBezTo>
                    <a:pt x="8562339" y="533400"/>
                    <a:pt x="8576310" y="590550"/>
                    <a:pt x="8582660" y="645160"/>
                  </a:cubicBezTo>
                  <a:cubicBezTo>
                    <a:pt x="8589010" y="701040"/>
                    <a:pt x="8589010" y="759460"/>
                    <a:pt x="8582660" y="815340"/>
                  </a:cubicBezTo>
                  <a:cubicBezTo>
                    <a:pt x="8576310" y="869950"/>
                    <a:pt x="8562339" y="927100"/>
                    <a:pt x="8542020" y="979170"/>
                  </a:cubicBezTo>
                  <a:cubicBezTo>
                    <a:pt x="8522970" y="1031240"/>
                    <a:pt x="8495030" y="1082040"/>
                    <a:pt x="8463280" y="1129030"/>
                  </a:cubicBezTo>
                  <a:cubicBezTo>
                    <a:pt x="8431530" y="1174750"/>
                    <a:pt x="8393430" y="1217930"/>
                    <a:pt x="8351520" y="1254760"/>
                  </a:cubicBezTo>
                  <a:cubicBezTo>
                    <a:pt x="8309610" y="1291590"/>
                    <a:pt x="8261350" y="1324610"/>
                    <a:pt x="8211820" y="1351280"/>
                  </a:cubicBezTo>
                  <a:cubicBezTo>
                    <a:pt x="8162289" y="1376680"/>
                    <a:pt x="8108950" y="1398270"/>
                    <a:pt x="8054339" y="1410970"/>
                  </a:cubicBezTo>
                  <a:cubicBezTo>
                    <a:pt x="7999730" y="1424940"/>
                    <a:pt x="7946389" y="1432560"/>
                    <a:pt x="7886700" y="1431290"/>
                  </a:cubicBezTo>
                  <a:cubicBezTo>
                    <a:pt x="7816850" y="1430020"/>
                    <a:pt x="7733030" y="1418590"/>
                    <a:pt x="7663180" y="1394460"/>
                  </a:cubicBezTo>
                  <a:cubicBezTo>
                    <a:pt x="7592060" y="1370330"/>
                    <a:pt x="7522210" y="1333500"/>
                    <a:pt x="7462520" y="1289050"/>
                  </a:cubicBezTo>
                  <a:cubicBezTo>
                    <a:pt x="7402830" y="1243330"/>
                    <a:pt x="7348220" y="1184910"/>
                    <a:pt x="7306310" y="1123950"/>
                  </a:cubicBezTo>
                  <a:cubicBezTo>
                    <a:pt x="7264400" y="1061720"/>
                    <a:pt x="7231380" y="989330"/>
                    <a:pt x="7211060" y="918210"/>
                  </a:cubicBezTo>
                  <a:cubicBezTo>
                    <a:pt x="7190739" y="845820"/>
                    <a:pt x="7181850" y="767080"/>
                    <a:pt x="7186930" y="692150"/>
                  </a:cubicBezTo>
                  <a:cubicBezTo>
                    <a:pt x="7190739" y="617220"/>
                    <a:pt x="7207250" y="539750"/>
                    <a:pt x="7235189" y="471170"/>
                  </a:cubicBezTo>
                  <a:cubicBezTo>
                    <a:pt x="7263130" y="401320"/>
                    <a:pt x="7303770" y="332740"/>
                    <a:pt x="7352030" y="275590"/>
                  </a:cubicBezTo>
                  <a:cubicBezTo>
                    <a:pt x="7400289" y="219710"/>
                    <a:pt x="7461250" y="167640"/>
                    <a:pt x="7524750" y="129540"/>
                  </a:cubicBezTo>
                  <a:cubicBezTo>
                    <a:pt x="7589520" y="91440"/>
                    <a:pt x="7663180" y="60960"/>
                    <a:pt x="7735570" y="45720"/>
                  </a:cubicBezTo>
                  <a:cubicBezTo>
                    <a:pt x="7809230" y="29210"/>
                    <a:pt x="7887970" y="25400"/>
                    <a:pt x="7962900" y="33020"/>
                  </a:cubicBezTo>
                  <a:cubicBezTo>
                    <a:pt x="8036560" y="40640"/>
                    <a:pt x="8112760" y="62230"/>
                    <a:pt x="8181339" y="93980"/>
                  </a:cubicBezTo>
                  <a:cubicBezTo>
                    <a:pt x="8248650" y="125730"/>
                    <a:pt x="8314689" y="170180"/>
                    <a:pt x="8369300" y="220980"/>
                  </a:cubicBezTo>
                  <a:cubicBezTo>
                    <a:pt x="8422639" y="273050"/>
                    <a:pt x="8470900" y="335280"/>
                    <a:pt x="8506460" y="401320"/>
                  </a:cubicBezTo>
                  <a:cubicBezTo>
                    <a:pt x="8540750" y="467360"/>
                    <a:pt x="8566150" y="543560"/>
                    <a:pt x="8578850" y="617220"/>
                  </a:cubicBezTo>
                  <a:cubicBezTo>
                    <a:pt x="8590280" y="690880"/>
                    <a:pt x="8590280" y="769620"/>
                    <a:pt x="8578850" y="843280"/>
                  </a:cubicBezTo>
                  <a:cubicBezTo>
                    <a:pt x="8566150" y="916940"/>
                    <a:pt x="8540750" y="993140"/>
                    <a:pt x="8506460" y="1059180"/>
                  </a:cubicBezTo>
                  <a:cubicBezTo>
                    <a:pt x="8470900" y="1125220"/>
                    <a:pt x="8422639" y="1187450"/>
                    <a:pt x="8369300" y="1239520"/>
                  </a:cubicBezTo>
                  <a:cubicBezTo>
                    <a:pt x="8314689" y="1290320"/>
                    <a:pt x="8248650" y="1334770"/>
                    <a:pt x="8181339" y="1366520"/>
                  </a:cubicBezTo>
                  <a:cubicBezTo>
                    <a:pt x="8112760" y="1398270"/>
                    <a:pt x="8036560" y="1419860"/>
                    <a:pt x="7962900" y="1427480"/>
                  </a:cubicBezTo>
                  <a:cubicBezTo>
                    <a:pt x="7887970" y="1435100"/>
                    <a:pt x="7809230" y="1431290"/>
                    <a:pt x="7735570" y="1414780"/>
                  </a:cubicBezTo>
                  <a:cubicBezTo>
                    <a:pt x="7663180" y="1399540"/>
                    <a:pt x="7589520" y="1369060"/>
                    <a:pt x="7524750" y="1330960"/>
                  </a:cubicBezTo>
                  <a:cubicBezTo>
                    <a:pt x="7461250" y="1292860"/>
                    <a:pt x="7400289" y="1240790"/>
                    <a:pt x="7352030" y="1183640"/>
                  </a:cubicBezTo>
                  <a:cubicBezTo>
                    <a:pt x="7303770" y="1127760"/>
                    <a:pt x="7263130" y="1059180"/>
                    <a:pt x="7235189" y="989330"/>
                  </a:cubicBezTo>
                  <a:cubicBezTo>
                    <a:pt x="7207250" y="920750"/>
                    <a:pt x="7190739" y="842010"/>
                    <a:pt x="7186930" y="768350"/>
                  </a:cubicBezTo>
                  <a:cubicBezTo>
                    <a:pt x="7181850" y="693420"/>
                    <a:pt x="7190739" y="614680"/>
                    <a:pt x="7211060" y="542290"/>
                  </a:cubicBezTo>
                  <a:cubicBezTo>
                    <a:pt x="7231380" y="469900"/>
                    <a:pt x="7264400" y="398780"/>
                    <a:pt x="7306310" y="336550"/>
                  </a:cubicBezTo>
                  <a:cubicBezTo>
                    <a:pt x="7348220" y="274320"/>
                    <a:pt x="7402830" y="217170"/>
                    <a:pt x="7462520" y="171450"/>
                  </a:cubicBezTo>
                  <a:cubicBezTo>
                    <a:pt x="7522210" y="127000"/>
                    <a:pt x="7592060" y="88900"/>
                    <a:pt x="7663180" y="66040"/>
                  </a:cubicBezTo>
                  <a:cubicBezTo>
                    <a:pt x="7733030" y="41910"/>
                    <a:pt x="7816850" y="30480"/>
                    <a:pt x="7886700" y="29210"/>
                  </a:cubicBezTo>
                  <a:cubicBezTo>
                    <a:pt x="7946389" y="27940"/>
                    <a:pt x="7999730" y="35560"/>
                    <a:pt x="8054339" y="49530"/>
                  </a:cubicBezTo>
                  <a:cubicBezTo>
                    <a:pt x="8108950" y="62230"/>
                    <a:pt x="8162289" y="83820"/>
                    <a:pt x="8211820" y="109220"/>
                  </a:cubicBezTo>
                  <a:cubicBezTo>
                    <a:pt x="8261350" y="135890"/>
                    <a:pt x="8309610" y="167640"/>
                    <a:pt x="8351520" y="205740"/>
                  </a:cubicBezTo>
                  <a:cubicBezTo>
                    <a:pt x="8393430" y="242570"/>
                    <a:pt x="8431530" y="285750"/>
                    <a:pt x="8463280" y="331470"/>
                  </a:cubicBezTo>
                  <a:cubicBezTo>
                    <a:pt x="8495030" y="378460"/>
                    <a:pt x="8522970" y="429260"/>
                    <a:pt x="8542020" y="481330"/>
                  </a:cubicBezTo>
                  <a:cubicBezTo>
                    <a:pt x="8562339" y="533400"/>
                    <a:pt x="8576310" y="590550"/>
                    <a:pt x="8582660" y="645160"/>
                  </a:cubicBezTo>
                  <a:cubicBezTo>
                    <a:pt x="8589010" y="701040"/>
                    <a:pt x="8589010" y="759460"/>
                    <a:pt x="8582660" y="814070"/>
                  </a:cubicBezTo>
                  <a:cubicBezTo>
                    <a:pt x="8576310" y="869950"/>
                    <a:pt x="8562339" y="927100"/>
                    <a:pt x="8542020" y="979170"/>
                  </a:cubicBezTo>
                  <a:cubicBezTo>
                    <a:pt x="8522970" y="1031240"/>
                    <a:pt x="8495030" y="1082040"/>
                    <a:pt x="8463280" y="1129030"/>
                  </a:cubicBezTo>
                  <a:cubicBezTo>
                    <a:pt x="8431530" y="1174750"/>
                    <a:pt x="8393430" y="1217930"/>
                    <a:pt x="8351520" y="1254760"/>
                  </a:cubicBezTo>
                  <a:cubicBezTo>
                    <a:pt x="8309610" y="1291590"/>
                    <a:pt x="8262620" y="1324610"/>
                    <a:pt x="8213089" y="1351280"/>
                  </a:cubicBezTo>
                  <a:cubicBezTo>
                    <a:pt x="8163560" y="1376680"/>
                    <a:pt x="8108950" y="1398270"/>
                    <a:pt x="8054339" y="1410970"/>
                  </a:cubicBezTo>
                  <a:cubicBezTo>
                    <a:pt x="7999730" y="1424940"/>
                    <a:pt x="7981950" y="1426210"/>
                    <a:pt x="7886700" y="1431290"/>
                  </a:cubicBezTo>
                  <a:cubicBezTo>
                    <a:pt x="7336789" y="1460500"/>
                    <a:pt x="3604259" y="1355090"/>
                    <a:pt x="2292350" y="1353820"/>
                  </a:cubicBezTo>
                  <a:cubicBezTo>
                    <a:pt x="1581150" y="1353820"/>
                    <a:pt x="902970" y="1388110"/>
                    <a:pt x="646430" y="1374140"/>
                  </a:cubicBezTo>
                  <a:cubicBezTo>
                    <a:pt x="566420" y="1370330"/>
                    <a:pt x="541020" y="1367790"/>
                    <a:pt x="491490" y="1355090"/>
                  </a:cubicBezTo>
                  <a:cubicBezTo>
                    <a:pt x="441960" y="1343660"/>
                    <a:pt x="392430" y="1324610"/>
                    <a:pt x="346710" y="1300480"/>
                  </a:cubicBezTo>
                  <a:cubicBezTo>
                    <a:pt x="300990" y="1276350"/>
                    <a:pt x="256540" y="1245870"/>
                    <a:pt x="218440" y="1212850"/>
                  </a:cubicBezTo>
                  <a:cubicBezTo>
                    <a:pt x="180340" y="1178560"/>
                    <a:pt x="144780" y="1137920"/>
                    <a:pt x="115570" y="1096010"/>
                  </a:cubicBezTo>
                  <a:cubicBezTo>
                    <a:pt x="86360" y="1054100"/>
                    <a:pt x="62230" y="1007110"/>
                    <a:pt x="43180" y="958850"/>
                  </a:cubicBezTo>
                  <a:cubicBezTo>
                    <a:pt x="25400" y="910590"/>
                    <a:pt x="12700" y="858520"/>
                    <a:pt x="6350" y="807720"/>
                  </a:cubicBezTo>
                  <a:cubicBezTo>
                    <a:pt x="0" y="756920"/>
                    <a:pt x="0" y="703580"/>
                    <a:pt x="6350" y="652780"/>
                  </a:cubicBezTo>
                  <a:cubicBezTo>
                    <a:pt x="12700" y="601980"/>
                    <a:pt x="25400" y="549910"/>
                    <a:pt x="43180" y="501650"/>
                  </a:cubicBezTo>
                  <a:cubicBezTo>
                    <a:pt x="62230" y="453390"/>
                    <a:pt x="86360" y="406400"/>
                    <a:pt x="115570" y="364490"/>
                  </a:cubicBezTo>
                  <a:cubicBezTo>
                    <a:pt x="144780" y="321310"/>
                    <a:pt x="180340" y="281940"/>
                    <a:pt x="218440" y="247650"/>
                  </a:cubicBezTo>
                  <a:cubicBezTo>
                    <a:pt x="257810" y="213360"/>
                    <a:pt x="300990" y="184150"/>
                    <a:pt x="346710" y="160020"/>
                  </a:cubicBezTo>
                  <a:cubicBezTo>
                    <a:pt x="392430" y="135890"/>
                    <a:pt x="441960" y="116840"/>
                    <a:pt x="491490" y="104140"/>
                  </a:cubicBezTo>
                  <a:cubicBezTo>
                    <a:pt x="541020" y="92710"/>
                    <a:pt x="646430" y="86360"/>
                    <a:pt x="646430" y="86360"/>
                  </a:cubicBezTo>
                </a:path>
              </a:pathLst>
            </a:custGeom>
            <a:solidFill>
              <a:srgbClr val="FBE6C5"/>
            </a:solidFill>
            <a:ln cap="sq">
              <a:noFill/>
              <a:prstDash val="solid"/>
              <a:miter/>
            </a:ln>
          </p:spPr>
        </p:sp>
      </p:grpSp>
      <p:grpSp>
        <p:nvGrpSpPr>
          <p:cNvPr id="13" name="Group 13"/>
          <p:cNvGrpSpPr/>
          <p:nvPr/>
        </p:nvGrpSpPr>
        <p:grpSpPr>
          <a:xfrm>
            <a:off x="9216390" y="412432"/>
            <a:ext cx="746760" cy="685800"/>
            <a:chOff x="0" y="0"/>
            <a:chExt cx="995680" cy="914400"/>
          </a:xfrm>
        </p:grpSpPr>
        <p:sp>
          <p:nvSpPr>
            <p:cNvPr id="14" name="Freeform 14"/>
            <p:cNvSpPr/>
            <p:nvPr/>
          </p:nvSpPr>
          <p:spPr>
            <a:xfrm>
              <a:off x="48260" y="48260"/>
              <a:ext cx="900430" cy="815340"/>
            </a:xfrm>
            <a:custGeom>
              <a:avLst/>
              <a:gdLst/>
              <a:ahLst/>
              <a:cxnLst/>
              <a:rect l="l" t="t" r="r" b="b"/>
              <a:pathLst>
                <a:path w="900430" h="815340">
                  <a:moveTo>
                    <a:pt x="697230" y="783590"/>
                  </a:moveTo>
                  <a:cubicBezTo>
                    <a:pt x="328930" y="433070"/>
                    <a:pt x="176530" y="292100"/>
                    <a:pt x="105410" y="242570"/>
                  </a:cubicBezTo>
                  <a:cubicBezTo>
                    <a:pt x="74930" y="219710"/>
                    <a:pt x="50800" y="215900"/>
                    <a:pt x="35560" y="201930"/>
                  </a:cubicBezTo>
                  <a:cubicBezTo>
                    <a:pt x="24130" y="191770"/>
                    <a:pt x="17780" y="184150"/>
                    <a:pt x="12700" y="170180"/>
                  </a:cubicBezTo>
                  <a:cubicBezTo>
                    <a:pt x="6350" y="151130"/>
                    <a:pt x="0" y="119380"/>
                    <a:pt x="5080" y="95250"/>
                  </a:cubicBezTo>
                  <a:cubicBezTo>
                    <a:pt x="10160" y="72390"/>
                    <a:pt x="25400" y="46990"/>
                    <a:pt x="43180" y="30480"/>
                  </a:cubicBezTo>
                  <a:cubicBezTo>
                    <a:pt x="60960" y="15240"/>
                    <a:pt x="88900" y="3810"/>
                    <a:pt x="113030" y="2540"/>
                  </a:cubicBezTo>
                  <a:cubicBezTo>
                    <a:pt x="137160" y="1270"/>
                    <a:pt x="167640" y="12700"/>
                    <a:pt x="185420" y="22860"/>
                  </a:cubicBezTo>
                  <a:cubicBezTo>
                    <a:pt x="198120" y="29210"/>
                    <a:pt x="205740" y="36830"/>
                    <a:pt x="213360" y="48260"/>
                  </a:cubicBezTo>
                  <a:cubicBezTo>
                    <a:pt x="224790" y="64770"/>
                    <a:pt x="236220" y="99060"/>
                    <a:pt x="237490" y="119380"/>
                  </a:cubicBezTo>
                  <a:cubicBezTo>
                    <a:pt x="238760" y="133350"/>
                    <a:pt x="237490" y="143510"/>
                    <a:pt x="232410" y="157480"/>
                  </a:cubicBezTo>
                  <a:cubicBezTo>
                    <a:pt x="223520" y="175260"/>
                    <a:pt x="201930" y="204470"/>
                    <a:pt x="186690" y="217170"/>
                  </a:cubicBezTo>
                  <a:cubicBezTo>
                    <a:pt x="175260" y="226060"/>
                    <a:pt x="166370" y="231140"/>
                    <a:pt x="152400" y="233680"/>
                  </a:cubicBezTo>
                  <a:cubicBezTo>
                    <a:pt x="132080" y="237490"/>
                    <a:pt x="99060" y="238760"/>
                    <a:pt x="77470" y="229870"/>
                  </a:cubicBezTo>
                  <a:cubicBezTo>
                    <a:pt x="54610" y="220980"/>
                    <a:pt x="31750" y="198120"/>
                    <a:pt x="19050" y="181610"/>
                  </a:cubicBezTo>
                  <a:cubicBezTo>
                    <a:pt x="11430" y="170180"/>
                    <a:pt x="7620" y="158750"/>
                    <a:pt x="5080" y="146050"/>
                  </a:cubicBezTo>
                  <a:cubicBezTo>
                    <a:pt x="2540" y="134620"/>
                    <a:pt x="0" y="121920"/>
                    <a:pt x="2540" y="107950"/>
                  </a:cubicBezTo>
                  <a:cubicBezTo>
                    <a:pt x="6350" y="88900"/>
                    <a:pt x="17780" y="57150"/>
                    <a:pt x="34290" y="39370"/>
                  </a:cubicBezTo>
                  <a:cubicBezTo>
                    <a:pt x="49530" y="22860"/>
                    <a:pt x="76200" y="7620"/>
                    <a:pt x="100330" y="3810"/>
                  </a:cubicBezTo>
                  <a:cubicBezTo>
                    <a:pt x="123190" y="0"/>
                    <a:pt x="149860" y="7620"/>
                    <a:pt x="173990" y="15240"/>
                  </a:cubicBezTo>
                  <a:cubicBezTo>
                    <a:pt x="200660" y="25400"/>
                    <a:pt x="218440" y="35560"/>
                    <a:pt x="251460" y="59690"/>
                  </a:cubicBezTo>
                  <a:cubicBezTo>
                    <a:pt x="326390" y="113030"/>
                    <a:pt x="482600" y="266700"/>
                    <a:pt x="589280" y="363220"/>
                  </a:cubicBezTo>
                  <a:cubicBezTo>
                    <a:pt x="683260" y="448310"/>
                    <a:pt x="814070" y="556260"/>
                    <a:pt x="858520" y="608330"/>
                  </a:cubicBezTo>
                  <a:cubicBezTo>
                    <a:pt x="876300" y="628650"/>
                    <a:pt x="883920" y="637540"/>
                    <a:pt x="890270" y="655320"/>
                  </a:cubicBezTo>
                  <a:cubicBezTo>
                    <a:pt x="896620" y="673100"/>
                    <a:pt x="900430" y="692150"/>
                    <a:pt x="896620" y="712470"/>
                  </a:cubicBezTo>
                  <a:cubicBezTo>
                    <a:pt x="891540" y="735330"/>
                    <a:pt x="876300" y="768350"/>
                    <a:pt x="855980" y="786130"/>
                  </a:cubicBezTo>
                  <a:cubicBezTo>
                    <a:pt x="835660" y="803910"/>
                    <a:pt x="802640" y="815340"/>
                    <a:pt x="775970" y="815340"/>
                  </a:cubicBezTo>
                  <a:cubicBezTo>
                    <a:pt x="750570" y="815340"/>
                    <a:pt x="697230" y="783590"/>
                    <a:pt x="697230" y="783590"/>
                  </a:cubicBezTo>
                </a:path>
              </a:pathLst>
            </a:custGeom>
            <a:solidFill>
              <a:srgbClr val="955306"/>
            </a:solidFill>
            <a:ln cap="sq">
              <a:noFill/>
              <a:prstDash val="solid"/>
              <a:miter/>
            </a:ln>
          </p:spPr>
        </p:sp>
      </p:grpSp>
      <p:grpSp>
        <p:nvGrpSpPr>
          <p:cNvPr id="15" name="Group 15"/>
          <p:cNvGrpSpPr/>
          <p:nvPr/>
        </p:nvGrpSpPr>
        <p:grpSpPr>
          <a:xfrm>
            <a:off x="9210675" y="993457"/>
            <a:ext cx="583882" cy="277178"/>
            <a:chOff x="0" y="0"/>
            <a:chExt cx="778510" cy="369570"/>
          </a:xfrm>
        </p:grpSpPr>
        <p:sp>
          <p:nvSpPr>
            <p:cNvPr id="16" name="Freeform 16"/>
            <p:cNvSpPr/>
            <p:nvPr/>
          </p:nvSpPr>
          <p:spPr>
            <a:xfrm>
              <a:off x="48260" y="39370"/>
              <a:ext cx="684530" cy="278130"/>
            </a:xfrm>
            <a:custGeom>
              <a:avLst/>
              <a:gdLst/>
              <a:ahLst/>
              <a:cxnLst/>
              <a:rect l="l" t="t" r="r" b="b"/>
              <a:pathLst>
                <a:path w="684530" h="278130">
                  <a:moveTo>
                    <a:pt x="547370" y="278130"/>
                  </a:moveTo>
                  <a:cubicBezTo>
                    <a:pt x="53340" y="241300"/>
                    <a:pt x="36830" y="226060"/>
                    <a:pt x="22860" y="204470"/>
                  </a:cubicBezTo>
                  <a:cubicBezTo>
                    <a:pt x="8890" y="184150"/>
                    <a:pt x="1270" y="152400"/>
                    <a:pt x="2540" y="127000"/>
                  </a:cubicBezTo>
                  <a:cubicBezTo>
                    <a:pt x="5080" y="102870"/>
                    <a:pt x="16510" y="72390"/>
                    <a:pt x="33020" y="53340"/>
                  </a:cubicBezTo>
                  <a:cubicBezTo>
                    <a:pt x="49530" y="34290"/>
                    <a:pt x="81280" y="19050"/>
                    <a:pt x="101600" y="13970"/>
                  </a:cubicBezTo>
                  <a:cubicBezTo>
                    <a:pt x="116840" y="8890"/>
                    <a:pt x="127000" y="8890"/>
                    <a:pt x="142240" y="11430"/>
                  </a:cubicBezTo>
                  <a:cubicBezTo>
                    <a:pt x="163830" y="16510"/>
                    <a:pt x="196850" y="27940"/>
                    <a:pt x="214630" y="45720"/>
                  </a:cubicBezTo>
                  <a:cubicBezTo>
                    <a:pt x="232410" y="63500"/>
                    <a:pt x="247650" y="91440"/>
                    <a:pt x="251460" y="116840"/>
                  </a:cubicBezTo>
                  <a:cubicBezTo>
                    <a:pt x="255270" y="142240"/>
                    <a:pt x="248920" y="173990"/>
                    <a:pt x="237490" y="195580"/>
                  </a:cubicBezTo>
                  <a:cubicBezTo>
                    <a:pt x="224790" y="217170"/>
                    <a:pt x="198120" y="238760"/>
                    <a:pt x="179070" y="250190"/>
                  </a:cubicBezTo>
                  <a:cubicBezTo>
                    <a:pt x="165100" y="256540"/>
                    <a:pt x="154940" y="260350"/>
                    <a:pt x="139700" y="260350"/>
                  </a:cubicBezTo>
                  <a:cubicBezTo>
                    <a:pt x="118110" y="260350"/>
                    <a:pt x="83820" y="255270"/>
                    <a:pt x="62230" y="242570"/>
                  </a:cubicBezTo>
                  <a:cubicBezTo>
                    <a:pt x="40640" y="228600"/>
                    <a:pt x="20320" y="204470"/>
                    <a:pt x="11430" y="180340"/>
                  </a:cubicBezTo>
                  <a:cubicBezTo>
                    <a:pt x="2540" y="157480"/>
                    <a:pt x="0" y="125730"/>
                    <a:pt x="7620" y="100330"/>
                  </a:cubicBezTo>
                  <a:cubicBezTo>
                    <a:pt x="15240" y="76200"/>
                    <a:pt x="33020" y="50800"/>
                    <a:pt x="53340" y="35560"/>
                  </a:cubicBezTo>
                  <a:cubicBezTo>
                    <a:pt x="73660" y="20320"/>
                    <a:pt x="92710" y="15240"/>
                    <a:pt x="129540" y="11430"/>
                  </a:cubicBezTo>
                  <a:cubicBezTo>
                    <a:pt x="214630" y="0"/>
                    <a:pt x="485140" y="11430"/>
                    <a:pt x="571500" y="34290"/>
                  </a:cubicBezTo>
                  <a:cubicBezTo>
                    <a:pt x="609600" y="44450"/>
                    <a:pt x="631190" y="55880"/>
                    <a:pt x="648970" y="73660"/>
                  </a:cubicBezTo>
                  <a:cubicBezTo>
                    <a:pt x="664210" y="87630"/>
                    <a:pt x="673100" y="106680"/>
                    <a:pt x="676910" y="124460"/>
                  </a:cubicBezTo>
                  <a:cubicBezTo>
                    <a:pt x="681990" y="142240"/>
                    <a:pt x="684530" y="163830"/>
                    <a:pt x="678180" y="182880"/>
                  </a:cubicBezTo>
                  <a:cubicBezTo>
                    <a:pt x="671830" y="207010"/>
                    <a:pt x="652780" y="240030"/>
                    <a:pt x="631190" y="255270"/>
                  </a:cubicBezTo>
                  <a:cubicBezTo>
                    <a:pt x="609600" y="271780"/>
                    <a:pt x="547370" y="278130"/>
                    <a:pt x="547370" y="278130"/>
                  </a:cubicBezTo>
                </a:path>
              </a:pathLst>
            </a:custGeom>
            <a:solidFill>
              <a:srgbClr val="955306"/>
            </a:solidFill>
            <a:ln cap="sq">
              <a:noFill/>
              <a:prstDash val="solid"/>
              <a:miter/>
            </a:ln>
          </p:spPr>
        </p:sp>
      </p:grpSp>
      <p:grpSp>
        <p:nvGrpSpPr>
          <p:cNvPr id="17" name="Group 17"/>
          <p:cNvGrpSpPr/>
          <p:nvPr/>
        </p:nvGrpSpPr>
        <p:grpSpPr>
          <a:xfrm>
            <a:off x="9928860" y="493395"/>
            <a:ext cx="263842" cy="542925"/>
            <a:chOff x="0" y="0"/>
            <a:chExt cx="351790" cy="723900"/>
          </a:xfrm>
        </p:grpSpPr>
        <p:sp>
          <p:nvSpPr>
            <p:cNvPr id="18" name="Freeform 18"/>
            <p:cNvSpPr/>
            <p:nvPr/>
          </p:nvSpPr>
          <p:spPr>
            <a:xfrm>
              <a:off x="49530" y="44450"/>
              <a:ext cx="262890" cy="631190"/>
            </a:xfrm>
            <a:custGeom>
              <a:avLst/>
              <a:gdLst/>
              <a:ahLst/>
              <a:cxnLst/>
              <a:rect l="l" t="t" r="r" b="b"/>
              <a:pathLst>
                <a:path w="262890" h="631190">
                  <a:moveTo>
                    <a:pt x="3810" y="506730"/>
                  </a:moveTo>
                  <a:cubicBezTo>
                    <a:pt x="7620" y="91440"/>
                    <a:pt x="11430" y="71120"/>
                    <a:pt x="26670" y="50800"/>
                  </a:cubicBezTo>
                  <a:cubicBezTo>
                    <a:pt x="41910" y="30480"/>
                    <a:pt x="68580" y="12700"/>
                    <a:pt x="92710" y="6350"/>
                  </a:cubicBezTo>
                  <a:cubicBezTo>
                    <a:pt x="116840" y="0"/>
                    <a:pt x="148590" y="1270"/>
                    <a:pt x="172720" y="10160"/>
                  </a:cubicBezTo>
                  <a:cubicBezTo>
                    <a:pt x="195580" y="20320"/>
                    <a:pt x="219710" y="40640"/>
                    <a:pt x="233680" y="62230"/>
                  </a:cubicBezTo>
                  <a:cubicBezTo>
                    <a:pt x="246380" y="83820"/>
                    <a:pt x="252730" y="115570"/>
                    <a:pt x="250190" y="139700"/>
                  </a:cubicBezTo>
                  <a:cubicBezTo>
                    <a:pt x="247650" y="165100"/>
                    <a:pt x="229870" y="195580"/>
                    <a:pt x="217170" y="212090"/>
                  </a:cubicBezTo>
                  <a:cubicBezTo>
                    <a:pt x="207010" y="224790"/>
                    <a:pt x="198120" y="231140"/>
                    <a:pt x="184150" y="236220"/>
                  </a:cubicBezTo>
                  <a:cubicBezTo>
                    <a:pt x="165100" y="245110"/>
                    <a:pt x="127000" y="251460"/>
                    <a:pt x="105410" y="250190"/>
                  </a:cubicBezTo>
                  <a:cubicBezTo>
                    <a:pt x="90170" y="248920"/>
                    <a:pt x="80010" y="242570"/>
                    <a:pt x="67310" y="236220"/>
                  </a:cubicBezTo>
                  <a:cubicBezTo>
                    <a:pt x="55880" y="231140"/>
                    <a:pt x="45720" y="224790"/>
                    <a:pt x="35560" y="212090"/>
                  </a:cubicBezTo>
                  <a:cubicBezTo>
                    <a:pt x="21590" y="195580"/>
                    <a:pt x="5080" y="165100"/>
                    <a:pt x="2540" y="139700"/>
                  </a:cubicBezTo>
                  <a:cubicBezTo>
                    <a:pt x="0" y="115570"/>
                    <a:pt x="6350" y="83820"/>
                    <a:pt x="19050" y="62230"/>
                  </a:cubicBezTo>
                  <a:cubicBezTo>
                    <a:pt x="31750" y="40640"/>
                    <a:pt x="57150" y="20320"/>
                    <a:pt x="80010" y="10160"/>
                  </a:cubicBezTo>
                  <a:cubicBezTo>
                    <a:pt x="102870" y="1270"/>
                    <a:pt x="135890" y="0"/>
                    <a:pt x="160020" y="6350"/>
                  </a:cubicBezTo>
                  <a:cubicBezTo>
                    <a:pt x="184150" y="12700"/>
                    <a:pt x="210820" y="30480"/>
                    <a:pt x="226060" y="50800"/>
                  </a:cubicBezTo>
                  <a:cubicBezTo>
                    <a:pt x="241300" y="71120"/>
                    <a:pt x="245110" y="91440"/>
                    <a:pt x="251460" y="127000"/>
                  </a:cubicBezTo>
                  <a:cubicBezTo>
                    <a:pt x="262890" y="204470"/>
                    <a:pt x="257810" y="436880"/>
                    <a:pt x="248920" y="506730"/>
                  </a:cubicBezTo>
                  <a:cubicBezTo>
                    <a:pt x="245110" y="534670"/>
                    <a:pt x="243840" y="547370"/>
                    <a:pt x="234950" y="563880"/>
                  </a:cubicBezTo>
                  <a:cubicBezTo>
                    <a:pt x="226060" y="580390"/>
                    <a:pt x="213360" y="596900"/>
                    <a:pt x="195580" y="608330"/>
                  </a:cubicBezTo>
                  <a:cubicBezTo>
                    <a:pt x="173990" y="621030"/>
                    <a:pt x="138430" y="631190"/>
                    <a:pt x="111760" y="628650"/>
                  </a:cubicBezTo>
                  <a:cubicBezTo>
                    <a:pt x="85090" y="624840"/>
                    <a:pt x="52070" y="608330"/>
                    <a:pt x="34290" y="588010"/>
                  </a:cubicBezTo>
                  <a:cubicBezTo>
                    <a:pt x="16510" y="567690"/>
                    <a:pt x="3810" y="506730"/>
                    <a:pt x="3810" y="506730"/>
                  </a:cubicBezTo>
                </a:path>
              </a:pathLst>
            </a:custGeom>
            <a:solidFill>
              <a:srgbClr val="955306"/>
            </a:solidFill>
            <a:ln cap="sq">
              <a:noFill/>
              <a:prstDash val="solid"/>
              <a:miter/>
            </a:ln>
          </p:spPr>
        </p:sp>
      </p:grpSp>
      <p:grpSp>
        <p:nvGrpSpPr>
          <p:cNvPr id="19" name="Group 19"/>
          <p:cNvGrpSpPr/>
          <p:nvPr/>
        </p:nvGrpSpPr>
        <p:grpSpPr>
          <a:xfrm>
            <a:off x="8147685" y="2093595"/>
            <a:ext cx="1595438" cy="2326958"/>
            <a:chOff x="0" y="0"/>
            <a:chExt cx="2127250" cy="3102610"/>
          </a:xfrm>
        </p:grpSpPr>
        <p:sp>
          <p:nvSpPr>
            <p:cNvPr id="20" name="Freeform 20"/>
            <p:cNvSpPr/>
            <p:nvPr/>
          </p:nvSpPr>
          <p:spPr>
            <a:xfrm>
              <a:off x="48260" y="46990"/>
              <a:ext cx="2030730" cy="3006090"/>
            </a:xfrm>
            <a:custGeom>
              <a:avLst/>
              <a:gdLst/>
              <a:ahLst/>
              <a:cxnLst/>
              <a:rect l="l" t="t" r="r" b="b"/>
              <a:pathLst>
                <a:path w="2030730" h="3006090">
                  <a:moveTo>
                    <a:pt x="152400" y="71120"/>
                  </a:moveTo>
                  <a:cubicBezTo>
                    <a:pt x="124460" y="354330"/>
                    <a:pt x="120650" y="516890"/>
                    <a:pt x="121920" y="638810"/>
                  </a:cubicBezTo>
                  <a:cubicBezTo>
                    <a:pt x="124460" y="745490"/>
                    <a:pt x="123190" y="835660"/>
                    <a:pt x="138430" y="941070"/>
                  </a:cubicBezTo>
                  <a:cubicBezTo>
                    <a:pt x="153670" y="1060450"/>
                    <a:pt x="181610" y="1214120"/>
                    <a:pt x="220980" y="1316990"/>
                  </a:cubicBezTo>
                  <a:cubicBezTo>
                    <a:pt x="251460" y="1393190"/>
                    <a:pt x="284480" y="1451610"/>
                    <a:pt x="331470" y="1507490"/>
                  </a:cubicBezTo>
                  <a:cubicBezTo>
                    <a:pt x="379730" y="1565910"/>
                    <a:pt x="447040" y="1614170"/>
                    <a:pt x="508000" y="1661160"/>
                  </a:cubicBezTo>
                  <a:cubicBezTo>
                    <a:pt x="568960" y="1706880"/>
                    <a:pt x="632460" y="1757680"/>
                    <a:pt x="699770" y="1786890"/>
                  </a:cubicBezTo>
                  <a:cubicBezTo>
                    <a:pt x="765810" y="1814830"/>
                    <a:pt x="838200" y="1822450"/>
                    <a:pt x="906780" y="1835150"/>
                  </a:cubicBezTo>
                  <a:cubicBezTo>
                    <a:pt x="976630" y="1846580"/>
                    <a:pt x="1045210" y="1855470"/>
                    <a:pt x="1113790" y="1856740"/>
                  </a:cubicBezTo>
                  <a:cubicBezTo>
                    <a:pt x="1182370" y="1859280"/>
                    <a:pt x="1256030" y="1858010"/>
                    <a:pt x="1315720" y="1846580"/>
                  </a:cubicBezTo>
                  <a:cubicBezTo>
                    <a:pt x="1365250" y="1838960"/>
                    <a:pt x="1417320" y="1831340"/>
                    <a:pt x="1449070" y="1807210"/>
                  </a:cubicBezTo>
                  <a:cubicBezTo>
                    <a:pt x="1475740" y="1785620"/>
                    <a:pt x="1506220" y="1742440"/>
                    <a:pt x="1499870" y="1718310"/>
                  </a:cubicBezTo>
                  <a:cubicBezTo>
                    <a:pt x="1492250" y="1692910"/>
                    <a:pt x="1421130" y="1657350"/>
                    <a:pt x="1389380" y="1659890"/>
                  </a:cubicBezTo>
                  <a:cubicBezTo>
                    <a:pt x="1363980" y="1661160"/>
                    <a:pt x="1339850" y="1685290"/>
                    <a:pt x="1323340" y="1708150"/>
                  </a:cubicBezTo>
                  <a:cubicBezTo>
                    <a:pt x="1304290" y="1736090"/>
                    <a:pt x="1297940" y="1776730"/>
                    <a:pt x="1289050" y="1823720"/>
                  </a:cubicBezTo>
                  <a:cubicBezTo>
                    <a:pt x="1275080" y="1894840"/>
                    <a:pt x="1262380" y="2016760"/>
                    <a:pt x="1267460" y="2094230"/>
                  </a:cubicBezTo>
                  <a:cubicBezTo>
                    <a:pt x="1271270" y="2151380"/>
                    <a:pt x="1286510" y="2195830"/>
                    <a:pt x="1301750" y="2244090"/>
                  </a:cubicBezTo>
                  <a:cubicBezTo>
                    <a:pt x="1315720" y="2292350"/>
                    <a:pt x="1330960" y="2340610"/>
                    <a:pt x="1352550" y="2386330"/>
                  </a:cubicBezTo>
                  <a:cubicBezTo>
                    <a:pt x="1374140" y="2433320"/>
                    <a:pt x="1394460" y="2473960"/>
                    <a:pt x="1430020" y="2520950"/>
                  </a:cubicBezTo>
                  <a:cubicBezTo>
                    <a:pt x="1478280" y="2584450"/>
                    <a:pt x="1574800" y="2677160"/>
                    <a:pt x="1624330" y="2721610"/>
                  </a:cubicBezTo>
                  <a:cubicBezTo>
                    <a:pt x="1653540" y="2745740"/>
                    <a:pt x="1668780" y="2757170"/>
                    <a:pt x="1696720" y="2772410"/>
                  </a:cubicBezTo>
                  <a:cubicBezTo>
                    <a:pt x="1727200" y="2790190"/>
                    <a:pt x="1761490" y="2802890"/>
                    <a:pt x="1802130" y="2818130"/>
                  </a:cubicBezTo>
                  <a:cubicBezTo>
                    <a:pt x="1854200" y="2837180"/>
                    <a:pt x="1951990" y="2851150"/>
                    <a:pt x="1986280" y="2870200"/>
                  </a:cubicBezTo>
                  <a:cubicBezTo>
                    <a:pt x="2004060" y="2880360"/>
                    <a:pt x="2012950" y="2889250"/>
                    <a:pt x="2019300" y="2900680"/>
                  </a:cubicBezTo>
                  <a:cubicBezTo>
                    <a:pt x="2026920" y="2913380"/>
                    <a:pt x="2030730" y="2929890"/>
                    <a:pt x="2026920" y="2945130"/>
                  </a:cubicBezTo>
                  <a:cubicBezTo>
                    <a:pt x="2023110" y="2962910"/>
                    <a:pt x="2004060" y="2988310"/>
                    <a:pt x="1988820" y="2997200"/>
                  </a:cubicBezTo>
                  <a:cubicBezTo>
                    <a:pt x="1974850" y="3004820"/>
                    <a:pt x="1958340" y="3006090"/>
                    <a:pt x="1944370" y="3002280"/>
                  </a:cubicBezTo>
                  <a:cubicBezTo>
                    <a:pt x="1930400" y="2999740"/>
                    <a:pt x="1913890" y="2992120"/>
                    <a:pt x="1905000" y="2980690"/>
                  </a:cubicBezTo>
                  <a:cubicBezTo>
                    <a:pt x="1894840" y="2965450"/>
                    <a:pt x="1887220" y="2933700"/>
                    <a:pt x="1891030" y="2915920"/>
                  </a:cubicBezTo>
                  <a:cubicBezTo>
                    <a:pt x="1893570" y="2901950"/>
                    <a:pt x="1902460" y="2887980"/>
                    <a:pt x="1915160" y="2879090"/>
                  </a:cubicBezTo>
                  <a:cubicBezTo>
                    <a:pt x="1930400" y="2868930"/>
                    <a:pt x="1962150" y="2863850"/>
                    <a:pt x="1979930" y="2867660"/>
                  </a:cubicBezTo>
                  <a:cubicBezTo>
                    <a:pt x="1993900" y="2871470"/>
                    <a:pt x="2007870" y="2882900"/>
                    <a:pt x="2015490" y="2894330"/>
                  </a:cubicBezTo>
                  <a:cubicBezTo>
                    <a:pt x="2023110" y="2905760"/>
                    <a:pt x="2028190" y="2923540"/>
                    <a:pt x="2028190" y="2937510"/>
                  </a:cubicBezTo>
                  <a:cubicBezTo>
                    <a:pt x="2026920" y="2951480"/>
                    <a:pt x="2021840" y="2967990"/>
                    <a:pt x="2011680" y="2979420"/>
                  </a:cubicBezTo>
                  <a:cubicBezTo>
                    <a:pt x="1998980" y="2992120"/>
                    <a:pt x="1973580" y="3004820"/>
                    <a:pt x="1951990" y="3003550"/>
                  </a:cubicBezTo>
                  <a:cubicBezTo>
                    <a:pt x="1921510" y="3003550"/>
                    <a:pt x="1884680" y="2967990"/>
                    <a:pt x="1849120" y="2956560"/>
                  </a:cubicBezTo>
                  <a:cubicBezTo>
                    <a:pt x="1816100" y="2945130"/>
                    <a:pt x="1780540" y="2948940"/>
                    <a:pt x="1746250" y="2937510"/>
                  </a:cubicBezTo>
                  <a:cubicBezTo>
                    <a:pt x="1705610" y="2922270"/>
                    <a:pt x="1657350" y="2895600"/>
                    <a:pt x="1621790" y="2871470"/>
                  </a:cubicBezTo>
                  <a:cubicBezTo>
                    <a:pt x="1590040" y="2851150"/>
                    <a:pt x="1570990" y="2835910"/>
                    <a:pt x="1537970" y="2805430"/>
                  </a:cubicBezTo>
                  <a:cubicBezTo>
                    <a:pt x="1482090" y="2754630"/>
                    <a:pt x="1379220" y="2653030"/>
                    <a:pt x="1325880" y="2583180"/>
                  </a:cubicBezTo>
                  <a:cubicBezTo>
                    <a:pt x="1285240" y="2529840"/>
                    <a:pt x="1261110" y="2482850"/>
                    <a:pt x="1236980" y="2429510"/>
                  </a:cubicBezTo>
                  <a:cubicBezTo>
                    <a:pt x="1212850" y="2378710"/>
                    <a:pt x="1193800" y="2327910"/>
                    <a:pt x="1177290" y="2272030"/>
                  </a:cubicBezTo>
                  <a:cubicBezTo>
                    <a:pt x="1159510" y="2214880"/>
                    <a:pt x="1141730" y="2160270"/>
                    <a:pt x="1135380" y="2090420"/>
                  </a:cubicBezTo>
                  <a:cubicBezTo>
                    <a:pt x="1127760" y="2000250"/>
                    <a:pt x="1137920" y="1847850"/>
                    <a:pt x="1151890" y="1775460"/>
                  </a:cubicBezTo>
                  <a:cubicBezTo>
                    <a:pt x="1160780" y="1734820"/>
                    <a:pt x="1172210" y="1714500"/>
                    <a:pt x="1186180" y="1685290"/>
                  </a:cubicBezTo>
                  <a:cubicBezTo>
                    <a:pt x="1198880" y="1656080"/>
                    <a:pt x="1211580" y="1625600"/>
                    <a:pt x="1231900" y="1601470"/>
                  </a:cubicBezTo>
                  <a:cubicBezTo>
                    <a:pt x="1254760" y="1576070"/>
                    <a:pt x="1289050" y="1554480"/>
                    <a:pt x="1318260" y="1540510"/>
                  </a:cubicBezTo>
                  <a:cubicBezTo>
                    <a:pt x="1343660" y="1529080"/>
                    <a:pt x="1369060" y="1524000"/>
                    <a:pt x="1397000" y="1521460"/>
                  </a:cubicBezTo>
                  <a:cubicBezTo>
                    <a:pt x="1427480" y="1520190"/>
                    <a:pt x="1465580" y="1522730"/>
                    <a:pt x="1494790" y="1532890"/>
                  </a:cubicBezTo>
                  <a:cubicBezTo>
                    <a:pt x="1520190" y="1541780"/>
                    <a:pt x="1544320" y="1554480"/>
                    <a:pt x="1562100" y="1576070"/>
                  </a:cubicBezTo>
                  <a:cubicBezTo>
                    <a:pt x="1584960" y="1600200"/>
                    <a:pt x="1604010" y="1644650"/>
                    <a:pt x="1611630" y="1677670"/>
                  </a:cubicBezTo>
                  <a:cubicBezTo>
                    <a:pt x="1619250" y="1704340"/>
                    <a:pt x="1621790" y="1729740"/>
                    <a:pt x="1615440" y="1755140"/>
                  </a:cubicBezTo>
                  <a:cubicBezTo>
                    <a:pt x="1610360" y="1784350"/>
                    <a:pt x="1593850" y="1818640"/>
                    <a:pt x="1573530" y="1844040"/>
                  </a:cubicBezTo>
                  <a:cubicBezTo>
                    <a:pt x="1550670" y="1871980"/>
                    <a:pt x="1521460" y="1894840"/>
                    <a:pt x="1485900" y="1913890"/>
                  </a:cubicBezTo>
                  <a:cubicBezTo>
                    <a:pt x="1441450" y="1936750"/>
                    <a:pt x="1380490" y="1951990"/>
                    <a:pt x="1322070" y="1960880"/>
                  </a:cubicBezTo>
                  <a:cubicBezTo>
                    <a:pt x="1254760" y="1972310"/>
                    <a:pt x="1174750" y="1973580"/>
                    <a:pt x="1102360" y="1971040"/>
                  </a:cubicBezTo>
                  <a:cubicBezTo>
                    <a:pt x="1027430" y="1968500"/>
                    <a:pt x="955040" y="1959610"/>
                    <a:pt x="880110" y="1946910"/>
                  </a:cubicBezTo>
                  <a:cubicBezTo>
                    <a:pt x="800100" y="1931670"/>
                    <a:pt x="713740" y="1916430"/>
                    <a:pt x="638810" y="1883410"/>
                  </a:cubicBezTo>
                  <a:cubicBezTo>
                    <a:pt x="565150" y="1850390"/>
                    <a:pt x="499110" y="1799590"/>
                    <a:pt x="431800" y="1747520"/>
                  </a:cubicBezTo>
                  <a:cubicBezTo>
                    <a:pt x="361950" y="1694180"/>
                    <a:pt x="285750" y="1634490"/>
                    <a:pt x="232410" y="1565910"/>
                  </a:cubicBezTo>
                  <a:cubicBezTo>
                    <a:pt x="179070" y="1499870"/>
                    <a:pt x="137160" y="1414780"/>
                    <a:pt x="109220" y="1346200"/>
                  </a:cubicBezTo>
                  <a:cubicBezTo>
                    <a:pt x="86360" y="1290320"/>
                    <a:pt x="81280" y="1244600"/>
                    <a:pt x="68580" y="1184910"/>
                  </a:cubicBezTo>
                  <a:cubicBezTo>
                    <a:pt x="52070" y="1113790"/>
                    <a:pt x="30480" y="1032510"/>
                    <a:pt x="20320" y="947420"/>
                  </a:cubicBezTo>
                  <a:cubicBezTo>
                    <a:pt x="7620" y="850900"/>
                    <a:pt x="5080" y="746760"/>
                    <a:pt x="2540" y="636270"/>
                  </a:cubicBezTo>
                  <a:cubicBezTo>
                    <a:pt x="0" y="511810"/>
                    <a:pt x="3810" y="345440"/>
                    <a:pt x="10160" y="236220"/>
                  </a:cubicBezTo>
                  <a:cubicBezTo>
                    <a:pt x="15240" y="160020"/>
                    <a:pt x="16510" y="80010"/>
                    <a:pt x="33020" y="43180"/>
                  </a:cubicBezTo>
                  <a:cubicBezTo>
                    <a:pt x="40640" y="25400"/>
                    <a:pt x="49530" y="16510"/>
                    <a:pt x="60960" y="8890"/>
                  </a:cubicBezTo>
                  <a:cubicBezTo>
                    <a:pt x="73660" y="2540"/>
                    <a:pt x="91440" y="0"/>
                    <a:pt x="105410" y="3810"/>
                  </a:cubicBezTo>
                  <a:cubicBezTo>
                    <a:pt x="118110" y="6350"/>
                    <a:pt x="133350" y="16510"/>
                    <a:pt x="142240" y="27940"/>
                  </a:cubicBezTo>
                  <a:cubicBezTo>
                    <a:pt x="149860" y="39370"/>
                    <a:pt x="152400" y="71120"/>
                    <a:pt x="152400" y="71120"/>
                  </a:cubicBezTo>
                </a:path>
              </a:pathLst>
            </a:custGeom>
            <a:solidFill>
              <a:srgbClr val="955306"/>
            </a:solidFill>
            <a:ln cap="sq">
              <a:noFill/>
              <a:prstDash val="solid"/>
              <a:miter/>
            </a:ln>
          </p:spPr>
        </p:sp>
      </p:grpSp>
      <p:grpSp>
        <p:nvGrpSpPr>
          <p:cNvPr id="21" name="Group 21"/>
          <p:cNvGrpSpPr/>
          <p:nvPr/>
        </p:nvGrpSpPr>
        <p:grpSpPr>
          <a:xfrm>
            <a:off x="9795510" y="4365308"/>
            <a:ext cx="184785" cy="189548"/>
            <a:chOff x="0" y="0"/>
            <a:chExt cx="246380" cy="252730"/>
          </a:xfrm>
        </p:grpSpPr>
        <p:sp>
          <p:nvSpPr>
            <p:cNvPr id="22" name="Freeform 22"/>
            <p:cNvSpPr/>
            <p:nvPr/>
          </p:nvSpPr>
          <p:spPr>
            <a:xfrm>
              <a:off x="44450" y="49530"/>
              <a:ext cx="148590" cy="153670"/>
            </a:xfrm>
            <a:custGeom>
              <a:avLst/>
              <a:gdLst/>
              <a:ahLst/>
              <a:cxnLst/>
              <a:rect l="l" t="t" r="r" b="b"/>
              <a:pathLst>
                <a:path w="148590" h="153670">
                  <a:moveTo>
                    <a:pt x="148590" y="53340"/>
                  </a:moveTo>
                  <a:cubicBezTo>
                    <a:pt x="146050" y="106680"/>
                    <a:pt x="123190" y="135890"/>
                    <a:pt x="107950" y="144780"/>
                  </a:cubicBezTo>
                  <a:cubicBezTo>
                    <a:pt x="96520" y="152400"/>
                    <a:pt x="85090" y="153670"/>
                    <a:pt x="71120" y="152400"/>
                  </a:cubicBezTo>
                  <a:cubicBezTo>
                    <a:pt x="53340" y="148590"/>
                    <a:pt x="21590" y="133350"/>
                    <a:pt x="11430" y="115570"/>
                  </a:cubicBezTo>
                  <a:cubicBezTo>
                    <a:pt x="0" y="97790"/>
                    <a:pt x="1270" y="62230"/>
                    <a:pt x="6350" y="44450"/>
                  </a:cubicBezTo>
                  <a:cubicBezTo>
                    <a:pt x="10160" y="31750"/>
                    <a:pt x="20320" y="22860"/>
                    <a:pt x="29210" y="15240"/>
                  </a:cubicBezTo>
                  <a:cubicBezTo>
                    <a:pt x="38100" y="8890"/>
                    <a:pt x="49530" y="1270"/>
                    <a:pt x="62230" y="1270"/>
                  </a:cubicBezTo>
                  <a:cubicBezTo>
                    <a:pt x="81280" y="0"/>
                    <a:pt x="129540" y="21590"/>
                    <a:pt x="129540" y="21590"/>
                  </a:cubicBezTo>
                </a:path>
              </a:pathLst>
            </a:custGeom>
            <a:solidFill>
              <a:srgbClr val="955306"/>
            </a:solidFill>
            <a:ln cap="sq">
              <a:noFill/>
              <a:prstDash val="solid"/>
              <a:miter/>
            </a:ln>
          </p:spPr>
        </p:sp>
      </p:grpSp>
      <p:sp>
        <p:nvSpPr>
          <p:cNvPr id="24" name="TextBox 24"/>
          <p:cNvSpPr txBox="1"/>
          <p:nvPr/>
        </p:nvSpPr>
        <p:spPr>
          <a:xfrm>
            <a:off x="8386362" y="4814369"/>
            <a:ext cx="8872938" cy="4937249"/>
          </a:xfrm>
          <a:prstGeom prst="rect">
            <a:avLst/>
          </a:prstGeom>
        </p:spPr>
        <p:txBody>
          <a:bodyPr lIns="0" tIns="0" rIns="0" bIns="0" rtlCol="0" anchor="t">
            <a:spAutoFit/>
          </a:bodyPr>
          <a:lstStyle/>
          <a:p>
            <a:pPr algn="just">
              <a:lnSpc>
                <a:spcPts val="3513"/>
              </a:lnSpc>
            </a:pPr>
            <a:r>
              <a:rPr lang="en-US" sz="2509" b="1" dirty="0">
                <a:solidFill>
                  <a:srgbClr val="955306"/>
                </a:solidFill>
                <a:latin typeface="Cloud Bold"/>
                <a:ea typeface="Cloud Bold"/>
                <a:cs typeface="Cloud Bold"/>
                <a:sym typeface="Cloud Bold"/>
              </a:rPr>
              <a:t>Our project redefines the traditional checkout experience by blending functionality with fun. Instead of ending the transaction with a dull invoice, we surprise users with an interactive PICK THE BOX’ feature that unlocks exciting offers like free drinks, discounts, or vouchers. This gamified twist not only enhances user engagement but also encourages repeat visits and brand loyalty. By integrating real-world billing elements like GST and service tax with playful UI design, we've transformed a routine process into a rewarding experience — because why should invoices be boring when they can be brilliant?</a:t>
            </a:r>
          </a:p>
        </p:txBody>
      </p:sp>
      <p:sp>
        <p:nvSpPr>
          <p:cNvPr id="25" name="TextBox 25"/>
          <p:cNvSpPr txBox="1"/>
          <p:nvPr/>
        </p:nvSpPr>
        <p:spPr>
          <a:xfrm>
            <a:off x="9297462" y="-46040"/>
            <a:ext cx="7878107" cy="5347618"/>
          </a:xfrm>
          <a:prstGeom prst="rect">
            <a:avLst/>
          </a:prstGeom>
        </p:spPr>
        <p:txBody>
          <a:bodyPr wrap="square" lIns="0" tIns="0" rIns="0" bIns="0" rtlCol="0" anchor="t">
            <a:spAutoFit/>
          </a:bodyPr>
          <a:lstStyle/>
          <a:p>
            <a:pPr algn="ctr">
              <a:lnSpc>
                <a:spcPts val="13923"/>
              </a:lnSpc>
            </a:pPr>
            <a:r>
              <a:rPr lang="en-US" sz="11412" dirty="0">
                <a:latin typeface="Scripter"/>
                <a:ea typeface="Scripter"/>
                <a:cs typeface="Scripter"/>
                <a:sym typeface="Scripter"/>
              </a:rPr>
              <a:t>UNIQUE</a:t>
            </a:r>
          </a:p>
          <a:p>
            <a:pPr algn="ctr">
              <a:lnSpc>
                <a:spcPts val="13923"/>
              </a:lnSpc>
            </a:pPr>
            <a:r>
              <a:rPr lang="en-US" sz="11412" dirty="0">
                <a:latin typeface="Scripter"/>
                <a:ea typeface="Scripter"/>
                <a:cs typeface="Scripter"/>
                <a:sym typeface="Scripter"/>
              </a:rPr>
              <a:t>Checkout </a:t>
            </a:r>
          </a:p>
          <a:p>
            <a:pPr algn="ctr">
              <a:lnSpc>
                <a:spcPts val="13923"/>
              </a:lnSpc>
            </a:pPr>
            <a:r>
              <a:rPr lang="en-US" sz="11412" dirty="0">
                <a:latin typeface="Scripter"/>
                <a:ea typeface="Scripter"/>
                <a:cs typeface="Scripter"/>
                <a:sym typeface="Scripter"/>
              </a:rPr>
              <a:t>PAGE</a:t>
            </a:r>
          </a:p>
        </p:txBody>
      </p:sp>
      <p:pic>
        <p:nvPicPr>
          <p:cNvPr id="26" name="Picture 25"/>
          <p:cNvPicPr>
            <a:picLocks noChangeAspect="1"/>
          </p:cNvPicPr>
          <p:nvPr/>
        </p:nvPicPr>
        <p:blipFill>
          <a:blip r:embed="rId7"/>
          <a:stretch>
            <a:fillRect/>
          </a:stretch>
        </p:blipFill>
        <p:spPr>
          <a:xfrm>
            <a:off x="472363" y="1743198"/>
            <a:ext cx="5706271" cy="56681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grpSp>
        <p:nvGrpSpPr>
          <p:cNvPr id="2" name="Group 2"/>
          <p:cNvGrpSpPr/>
          <p:nvPr/>
        </p:nvGrpSpPr>
        <p:grpSpPr>
          <a:xfrm>
            <a:off x="-453793" y="7935660"/>
            <a:ext cx="8706489" cy="1543050"/>
            <a:chOff x="0" y="0"/>
            <a:chExt cx="2293067" cy="406400"/>
          </a:xfrm>
        </p:grpSpPr>
        <p:sp>
          <p:nvSpPr>
            <p:cNvPr id="3" name="Freeform 3"/>
            <p:cNvSpPr/>
            <p:nvPr/>
          </p:nvSpPr>
          <p:spPr>
            <a:xfrm>
              <a:off x="0" y="0"/>
              <a:ext cx="2293067" cy="406400"/>
            </a:xfrm>
            <a:custGeom>
              <a:avLst/>
              <a:gdLst/>
              <a:ahLst/>
              <a:cxnLst/>
              <a:rect l="l" t="t" r="r" b="b"/>
              <a:pathLst>
                <a:path w="2293067" h="406400">
                  <a:moveTo>
                    <a:pt x="45350" y="0"/>
                  </a:moveTo>
                  <a:lnTo>
                    <a:pt x="2247717" y="0"/>
                  </a:lnTo>
                  <a:cubicBezTo>
                    <a:pt x="2259745" y="0"/>
                    <a:pt x="2271280" y="4778"/>
                    <a:pt x="2279784" y="13283"/>
                  </a:cubicBezTo>
                  <a:cubicBezTo>
                    <a:pt x="2288289" y="21787"/>
                    <a:pt x="2293067" y="33322"/>
                    <a:pt x="2293067" y="45350"/>
                  </a:cubicBezTo>
                  <a:lnTo>
                    <a:pt x="2293067" y="361050"/>
                  </a:lnTo>
                  <a:cubicBezTo>
                    <a:pt x="2293067" y="386096"/>
                    <a:pt x="2272763" y="406400"/>
                    <a:pt x="2247717" y="406400"/>
                  </a:cubicBezTo>
                  <a:lnTo>
                    <a:pt x="45350" y="406400"/>
                  </a:lnTo>
                  <a:cubicBezTo>
                    <a:pt x="20304" y="406400"/>
                    <a:pt x="0" y="386096"/>
                    <a:pt x="0" y="361050"/>
                  </a:cubicBezTo>
                  <a:lnTo>
                    <a:pt x="0" y="45350"/>
                  </a:lnTo>
                  <a:cubicBezTo>
                    <a:pt x="0" y="20304"/>
                    <a:pt x="20304" y="0"/>
                    <a:pt x="45350" y="0"/>
                  </a:cubicBezTo>
                  <a:close/>
                </a:path>
              </a:pathLst>
            </a:custGeom>
            <a:solidFill>
              <a:srgbClr val="FDEDD3"/>
            </a:solidFill>
          </p:spPr>
        </p:sp>
        <p:sp>
          <p:nvSpPr>
            <p:cNvPr id="4" name="TextBox 4"/>
            <p:cNvSpPr txBox="1"/>
            <p:nvPr/>
          </p:nvSpPr>
          <p:spPr>
            <a:xfrm>
              <a:off x="0" y="-38100"/>
              <a:ext cx="2293067" cy="444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33377" y="4102840"/>
            <a:ext cx="5121738" cy="5375870"/>
          </a:xfrm>
          <a:custGeom>
            <a:avLst/>
            <a:gdLst/>
            <a:ahLst/>
            <a:cxnLst/>
            <a:rect l="l" t="t" r="r" b="b"/>
            <a:pathLst>
              <a:path w="5121738" h="5375870">
                <a:moveTo>
                  <a:pt x="0" y="0"/>
                </a:moveTo>
                <a:lnTo>
                  <a:pt x="5121738" y="0"/>
                </a:lnTo>
                <a:lnTo>
                  <a:pt x="5121738" y="5375870"/>
                </a:lnTo>
                <a:lnTo>
                  <a:pt x="0" y="53758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543277" y="3561110"/>
            <a:ext cx="2308380" cy="3229665"/>
          </a:xfrm>
          <a:custGeom>
            <a:avLst/>
            <a:gdLst/>
            <a:ahLst/>
            <a:cxnLst/>
            <a:rect l="l" t="t" r="r" b="b"/>
            <a:pathLst>
              <a:path w="2308380" h="3229665">
                <a:moveTo>
                  <a:pt x="2308381" y="0"/>
                </a:moveTo>
                <a:lnTo>
                  <a:pt x="0" y="0"/>
                </a:lnTo>
                <a:lnTo>
                  <a:pt x="0" y="3229665"/>
                </a:lnTo>
                <a:lnTo>
                  <a:pt x="2308381" y="3229665"/>
                </a:lnTo>
                <a:lnTo>
                  <a:pt x="2308381" y="0"/>
                </a:lnTo>
                <a:close/>
              </a:path>
            </a:pathLst>
          </a:custGeom>
          <a:blipFill>
            <a:blip r:embed="rId4">
              <a:extLst>
                <a:ext uri="{96DAC541-7B7A-43D3-8B79-37D633B846F1}">
                  <asvg:svgBlip xmlns:asvg="http://schemas.microsoft.com/office/drawing/2016/SVG/main" r:embed="rId5"/>
                </a:ext>
              </a:extLst>
            </a:blip>
            <a:stretch>
              <a:fillRect l="-56403"/>
            </a:stretch>
          </a:blipFill>
        </p:spPr>
      </p:sp>
      <p:sp>
        <p:nvSpPr>
          <p:cNvPr id="7" name="Freeform 7"/>
          <p:cNvSpPr/>
          <p:nvPr/>
        </p:nvSpPr>
        <p:spPr>
          <a:xfrm>
            <a:off x="7117658" y="7409525"/>
            <a:ext cx="1399128" cy="2069185"/>
          </a:xfrm>
          <a:custGeom>
            <a:avLst/>
            <a:gdLst/>
            <a:ahLst/>
            <a:cxnLst/>
            <a:rect l="l" t="t" r="r" b="b"/>
            <a:pathLst>
              <a:path w="1399128" h="2069185">
                <a:moveTo>
                  <a:pt x="0" y="0"/>
                </a:moveTo>
                <a:lnTo>
                  <a:pt x="1399128" y="0"/>
                </a:lnTo>
                <a:lnTo>
                  <a:pt x="1399128" y="2069185"/>
                </a:lnTo>
                <a:lnTo>
                  <a:pt x="0" y="2069185"/>
                </a:lnTo>
                <a:lnTo>
                  <a:pt x="0" y="0"/>
                </a:lnTo>
                <a:close/>
              </a:path>
            </a:pathLst>
          </a:custGeom>
          <a:blipFill>
            <a:blip r:embed="rId4">
              <a:extLst>
                <a:ext uri="{96DAC541-7B7A-43D3-8B79-37D633B846F1}">
                  <asvg:svgBlip xmlns:asvg="http://schemas.microsoft.com/office/drawing/2016/SVG/main" r:embed="rId5"/>
                </a:ext>
              </a:extLst>
            </a:blip>
            <a:stretch>
              <a:fillRect t="-56083" r="-158046"/>
            </a:stretch>
          </a:blipFill>
        </p:spPr>
      </p:sp>
      <p:grpSp>
        <p:nvGrpSpPr>
          <p:cNvPr id="8" name="Group 8"/>
          <p:cNvGrpSpPr/>
          <p:nvPr/>
        </p:nvGrpSpPr>
        <p:grpSpPr>
          <a:xfrm>
            <a:off x="13497306" y="2569175"/>
            <a:ext cx="8706489" cy="1543050"/>
            <a:chOff x="0" y="0"/>
            <a:chExt cx="2293067" cy="406400"/>
          </a:xfrm>
        </p:grpSpPr>
        <p:sp>
          <p:nvSpPr>
            <p:cNvPr id="9" name="Freeform 9"/>
            <p:cNvSpPr/>
            <p:nvPr/>
          </p:nvSpPr>
          <p:spPr>
            <a:xfrm>
              <a:off x="0" y="0"/>
              <a:ext cx="2293067" cy="406400"/>
            </a:xfrm>
            <a:custGeom>
              <a:avLst/>
              <a:gdLst/>
              <a:ahLst/>
              <a:cxnLst/>
              <a:rect l="l" t="t" r="r" b="b"/>
              <a:pathLst>
                <a:path w="2293067" h="406400">
                  <a:moveTo>
                    <a:pt x="45350" y="0"/>
                  </a:moveTo>
                  <a:lnTo>
                    <a:pt x="2247717" y="0"/>
                  </a:lnTo>
                  <a:cubicBezTo>
                    <a:pt x="2259745" y="0"/>
                    <a:pt x="2271280" y="4778"/>
                    <a:pt x="2279784" y="13283"/>
                  </a:cubicBezTo>
                  <a:cubicBezTo>
                    <a:pt x="2288289" y="21787"/>
                    <a:pt x="2293067" y="33322"/>
                    <a:pt x="2293067" y="45350"/>
                  </a:cubicBezTo>
                  <a:lnTo>
                    <a:pt x="2293067" y="361050"/>
                  </a:lnTo>
                  <a:cubicBezTo>
                    <a:pt x="2293067" y="386096"/>
                    <a:pt x="2272763" y="406400"/>
                    <a:pt x="2247717" y="406400"/>
                  </a:cubicBezTo>
                  <a:lnTo>
                    <a:pt x="45350" y="406400"/>
                  </a:lnTo>
                  <a:cubicBezTo>
                    <a:pt x="20304" y="406400"/>
                    <a:pt x="0" y="386096"/>
                    <a:pt x="0" y="361050"/>
                  </a:cubicBezTo>
                  <a:lnTo>
                    <a:pt x="0" y="45350"/>
                  </a:lnTo>
                  <a:cubicBezTo>
                    <a:pt x="0" y="20304"/>
                    <a:pt x="20304" y="0"/>
                    <a:pt x="45350" y="0"/>
                  </a:cubicBezTo>
                  <a:close/>
                </a:path>
              </a:pathLst>
            </a:custGeom>
            <a:solidFill>
              <a:srgbClr val="FDEDD3"/>
            </a:solidFill>
          </p:spPr>
        </p:sp>
        <p:sp>
          <p:nvSpPr>
            <p:cNvPr id="10" name="TextBox 10"/>
            <p:cNvSpPr txBox="1"/>
            <p:nvPr/>
          </p:nvSpPr>
          <p:spPr>
            <a:xfrm>
              <a:off x="0" y="-38100"/>
              <a:ext cx="2293067" cy="444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4560399" y="1028700"/>
            <a:ext cx="2830946" cy="2532410"/>
          </a:xfrm>
          <a:custGeom>
            <a:avLst/>
            <a:gdLst/>
            <a:ahLst/>
            <a:cxnLst/>
            <a:rect l="l" t="t" r="r" b="b"/>
            <a:pathLst>
              <a:path w="2830946" h="2532410">
                <a:moveTo>
                  <a:pt x="0" y="0"/>
                </a:moveTo>
                <a:lnTo>
                  <a:pt x="2830946" y="0"/>
                </a:lnTo>
                <a:lnTo>
                  <a:pt x="2830946" y="2532410"/>
                </a:lnTo>
                <a:lnTo>
                  <a:pt x="0" y="2532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6921797">
            <a:off x="-888288" y="3016746"/>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53000"/>
            </a:blip>
            <a:stretch>
              <a:fillRect/>
            </a:stretch>
          </a:blipFill>
        </p:spPr>
      </p:sp>
      <p:sp>
        <p:nvSpPr>
          <p:cNvPr id="13" name="Freeform 13"/>
          <p:cNvSpPr/>
          <p:nvPr/>
        </p:nvSpPr>
        <p:spPr>
          <a:xfrm rot="-6921797">
            <a:off x="15556891" y="54782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53000"/>
            </a:blip>
            <a:stretch>
              <a:fillRect/>
            </a:stretch>
          </a:blipFill>
        </p:spPr>
      </p:sp>
      <p:sp>
        <p:nvSpPr>
          <p:cNvPr id="14" name="Freeform 14"/>
          <p:cNvSpPr/>
          <p:nvPr/>
        </p:nvSpPr>
        <p:spPr>
          <a:xfrm rot="-6921797">
            <a:off x="10073261" y="-572699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alphaModFix amt="53000"/>
            </a:blip>
            <a:stretch>
              <a:fillRect/>
            </a:stretch>
          </a:blipFill>
        </p:spPr>
      </p:sp>
      <p:grpSp>
        <p:nvGrpSpPr>
          <p:cNvPr id="15" name="Group 15"/>
          <p:cNvGrpSpPr/>
          <p:nvPr/>
        </p:nvGrpSpPr>
        <p:grpSpPr>
          <a:xfrm>
            <a:off x="396240" y="1641158"/>
            <a:ext cx="10604182" cy="1120140"/>
            <a:chOff x="0" y="0"/>
            <a:chExt cx="14138910" cy="1493520"/>
          </a:xfrm>
        </p:grpSpPr>
        <p:sp>
          <p:nvSpPr>
            <p:cNvPr id="16" name="Freeform 16"/>
            <p:cNvSpPr/>
            <p:nvPr/>
          </p:nvSpPr>
          <p:spPr>
            <a:xfrm>
              <a:off x="46990" y="1270"/>
              <a:ext cx="14046200" cy="1490980"/>
            </a:xfrm>
            <a:custGeom>
              <a:avLst/>
              <a:gdLst/>
              <a:ahLst/>
              <a:cxnLst/>
              <a:rect l="l" t="t" r="r" b="b"/>
              <a:pathLst>
                <a:path w="14046200" h="1490980">
                  <a:moveTo>
                    <a:pt x="13435330" y="1355090"/>
                  </a:moveTo>
                  <a:cubicBezTo>
                    <a:pt x="11195050" y="1316990"/>
                    <a:pt x="9033510" y="1314450"/>
                    <a:pt x="7245350" y="1329690"/>
                  </a:cubicBezTo>
                  <a:cubicBezTo>
                    <a:pt x="5205730" y="1347470"/>
                    <a:pt x="1376680" y="1490980"/>
                    <a:pt x="698500" y="1441450"/>
                  </a:cubicBezTo>
                  <a:cubicBezTo>
                    <a:pt x="572770" y="1432560"/>
                    <a:pt x="546100" y="1428750"/>
                    <a:pt x="476250" y="1404620"/>
                  </a:cubicBezTo>
                  <a:cubicBezTo>
                    <a:pt x="406400" y="1381760"/>
                    <a:pt x="336550" y="1344930"/>
                    <a:pt x="278130" y="1299210"/>
                  </a:cubicBezTo>
                  <a:cubicBezTo>
                    <a:pt x="218440" y="1254760"/>
                    <a:pt x="163830" y="1197610"/>
                    <a:pt x="123190" y="1136650"/>
                  </a:cubicBezTo>
                  <a:cubicBezTo>
                    <a:pt x="81280" y="1074420"/>
                    <a:pt x="48260" y="1003300"/>
                    <a:pt x="27940" y="932180"/>
                  </a:cubicBezTo>
                  <a:cubicBezTo>
                    <a:pt x="8890" y="861060"/>
                    <a:pt x="0" y="782320"/>
                    <a:pt x="3810" y="707390"/>
                  </a:cubicBezTo>
                  <a:cubicBezTo>
                    <a:pt x="7620" y="633730"/>
                    <a:pt x="25400" y="557530"/>
                    <a:pt x="52070" y="487680"/>
                  </a:cubicBezTo>
                  <a:cubicBezTo>
                    <a:pt x="80010" y="419100"/>
                    <a:pt x="120650" y="351790"/>
                    <a:pt x="168910" y="294640"/>
                  </a:cubicBezTo>
                  <a:cubicBezTo>
                    <a:pt x="215900" y="238760"/>
                    <a:pt x="276860" y="187960"/>
                    <a:pt x="340360" y="149860"/>
                  </a:cubicBezTo>
                  <a:cubicBezTo>
                    <a:pt x="403860" y="111760"/>
                    <a:pt x="476250" y="82550"/>
                    <a:pt x="548640" y="66040"/>
                  </a:cubicBezTo>
                  <a:cubicBezTo>
                    <a:pt x="621030" y="50800"/>
                    <a:pt x="701040" y="45720"/>
                    <a:pt x="773430" y="53340"/>
                  </a:cubicBezTo>
                  <a:cubicBezTo>
                    <a:pt x="847090" y="62230"/>
                    <a:pt x="923290" y="82550"/>
                    <a:pt x="990600" y="114300"/>
                  </a:cubicBezTo>
                  <a:cubicBezTo>
                    <a:pt x="1057910" y="144780"/>
                    <a:pt x="1123950" y="189230"/>
                    <a:pt x="1177290" y="240030"/>
                  </a:cubicBezTo>
                  <a:cubicBezTo>
                    <a:pt x="1230630" y="292100"/>
                    <a:pt x="1278890" y="354330"/>
                    <a:pt x="1313180" y="420370"/>
                  </a:cubicBezTo>
                  <a:cubicBezTo>
                    <a:pt x="1348740" y="485140"/>
                    <a:pt x="1372870" y="560070"/>
                    <a:pt x="1385570" y="633730"/>
                  </a:cubicBezTo>
                  <a:cubicBezTo>
                    <a:pt x="1397000" y="706120"/>
                    <a:pt x="1397000" y="784860"/>
                    <a:pt x="1385570" y="858520"/>
                  </a:cubicBezTo>
                  <a:cubicBezTo>
                    <a:pt x="1372870" y="930910"/>
                    <a:pt x="1348740" y="1005840"/>
                    <a:pt x="1313180" y="1071880"/>
                  </a:cubicBezTo>
                  <a:cubicBezTo>
                    <a:pt x="1278890" y="1136650"/>
                    <a:pt x="1230630" y="1200150"/>
                    <a:pt x="1177290" y="1250950"/>
                  </a:cubicBezTo>
                  <a:cubicBezTo>
                    <a:pt x="1123950" y="1301750"/>
                    <a:pt x="1057910" y="1346200"/>
                    <a:pt x="990600" y="1376680"/>
                  </a:cubicBezTo>
                  <a:cubicBezTo>
                    <a:pt x="923290" y="1408430"/>
                    <a:pt x="847090" y="1430020"/>
                    <a:pt x="773430" y="1437640"/>
                  </a:cubicBezTo>
                  <a:cubicBezTo>
                    <a:pt x="699770" y="1445260"/>
                    <a:pt x="621030" y="1441450"/>
                    <a:pt x="548640" y="1424940"/>
                  </a:cubicBezTo>
                  <a:cubicBezTo>
                    <a:pt x="476250" y="1409700"/>
                    <a:pt x="403860" y="1380490"/>
                    <a:pt x="340360" y="1342390"/>
                  </a:cubicBezTo>
                  <a:cubicBezTo>
                    <a:pt x="276860" y="1304290"/>
                    <a:pt x="215900" y="1252220"/>
                    <a:pt x="168910" y="1196340"/>
                  </a:cubicBezTo>
                  <a:cubicBezTo>
                    <a:pt x="120650" y="1139190"/>
                    <a:pt x="80010" y="1071880"/>
                    <a:pt x="52070" y="1003300"/>
                  </a:cubicBezTo>
                  <a:cubicBezTo>
                    <a:pt x="25400" y="934720"/>
                    <a:pt x="7620" y="857250"/>
                    <a:pt x="3810" y="783590"/>
                  </a:cubicBezTo>
                  <a:cubicBezTo>
                    <a:pt x="0" y="708660"/>
                    <a:pt x="8890" y="631190"/>
                    <a:pt x="27940" y="558800"/>
                  </a:cubicBezTo>
                  <a:cubicBezTo>
                    <a:pt x="48260" y="487680"/>
                    <a:pt x="81280" y="416560"/>
                    <a:pt x="123190" y="355600"/>
                  </a:cubicBezTo>
                  <a:cubicBezTo>
                    <a:pt x="165100" y="293370"/>
                    <a:pt x="218440" y="236220"/>
                    <a:pt x="278130" y="191770"/>
                  </a:cubicBezTo>
                  <a:cubicBezTo>
                    <a:pt x="336550" y="147320"/>
                    <a:pt x="406400" y="110490"/>
                    <a:pt x="476250" y="86360"/>
                  </a:cubicBezTo>
                  <a:cubicBezTo>
                    <a:pt x="547370" y="62230"/>
                    <a:pt x="572770" y="58420"/>
                    <a:pt x="698500" y="49530"/>
                  </a:cubicBezTo>
                  <a:cubicBezTo>
                    <a:pt x="1376680" y="0"/>
                    <a:pt x="5205730" y="143510"/>
                    <a:pt x="7245350" y="161290"/>
                  </a:cubicBezTo>
                  <a:cubicBezTo>
                    <a:pt x="9033510" y="176530"/>
                    <a:pt x="11195050" y="173990"/>
                    <a:pt x="12282170" y="162560"/>
                  </a:cubicBezTo>
                  <a:cubicBezTo>
                    <a:pt x="12801600" y="156210"/>
                    <a:pt x="13233399" y="127000"/>
                    <a:pt x="13435330" y="135890"/>
                  </a:cubicBezTo>
                  <a:cubicBezTo>
                    <a:pt x="13507721" y="139700"/>
                    <a:pt x="13534390" y="142240"/>
                    <a:pt x="13581380" y="153670"/>
                  </a:cubicBezTo>
                  <a:cubicBezTo>
                    <a:pt x="13628371" y="165100"/>
                    <a:pt x="13675360" y="184150"/>
                    <a:pt x="13718540" y="205740"/>
                  </a:cubicBezTo>
                  <a:cubicBezTo>
                    <a:pt x="13761721" y="228600"/>
                    <a:pt x="13803630" y="257810"/>
                    <a:pt x="13839190" y="289560"/>
                  </a:cubicBezTo>
                  <a:cubicBezTo>
                    <a:pt x="13876021" y="321310"/>
                    <a:pt x="13909040" y="359410"/>
                    <a:pt x="13936980" y="400050"/>
                  </a:cubicBezTo>
                  <a:cubicBezTo>
                    <a:pt x="13964921" y="439420"/>
                    <a:pt x="13987780" y="483870"/>
                    <a:pt x="14005560" y="529590"/>
                  </a:cubicBezTo>
                  <a:cubicBezTo>
                    <a:pt x="14022071" y="575310"/>
                    <a:pt x="14034771" y="623570"/>
                    <a:pt x="14039849" y="671830"/>
                  </a:cubicBezTo>
                  <a:cubicBezTo>
                    <a:pt x="14046199" y="720090"/>
                    <a:pt x="14046199" y="770890"/>
                    <a:pt x="14039849" y="819150"/>
                  </a:cubicBezTo>
                  <a:cubicBezTo>
                    <a:pt x="14034771" y="867410"/>
                    <a:pt x="14022071" y="916940"/>
                    <a:pt x="14005560" y="961390"/>
                  </a:cubicBezTo>
                  <a:cubicBezTo>
                    <a:pt x="13987780" y="1007110"/>
                    <a:pt x="13964921" y="1051560"/>
                    <a:pt x="13936980" y="1092200"/>
                  </a:cubicBezTo>
                  <a:cubicBezTo>
                    <a:pt x="13909040" y="1131570"/>
                    <a:pt x="13876021" y="1169670"/>
                    <a:pt x="13839190" y="1201420"/>
                  </a:cubicBezTo>
                  <a:cubicBezTo>
                    <a:pt x="13803630" y="1234440"/>
                    <a:pt x="13761721" y="1262380"/>
                    <a:pt x="13718540" y="1285240"/>
                  </a:cubicBezTo>
                  <a:cubicBezTo>
                    <a:pt x="13675360" y="1308100"/>
                    <a:pt x="13628371" y="1325880"/>
                    <a:pt x="13581380" y="1337310"/>
                  </a:cubicBezTo>
                  <a:cubicBezTo>
                    <a:pt x="13534390" y="1348740"/>
                    <a:pt x="13435330" y="1355090"/>
                    <a:pt x="13435330" y="1355090"/>
                  </a:cubicBezTo>
                </a:path>
              </a:pathLst>
            </a:custGeom>
            <a:solidFill>
              <a:srgbClr val="FBE6C5"/>
            </a:solidFill>
            <a:ln cap="sq">
              <a:noFill/>
              <a:prstDash val="solid"/>
              <a:miter/>
            </a:ln>
          </p:spPr>
        </p:sp>
      </p:grpSp>
      <p:grpSp>
        <p:nvGrpSpPr>
          <p:cNvPr id="17" name="Group 17"/>
          <p:cNvGrpSpPr/>
          <p:nvPr/>
        </p:nvGrpSpPr>
        <p:grpSpPr>
          <a:xfrm>
            <a:off x="10268902" y="495300"/>
            <a:ext cx="567690" cy="587693"/>
            <a:chOff x="0" y="0"/>
            <a:chExt cx="756920" cy="783590"/>
          </a:xfrm>
        </p:grpSpPr>
        <p:sp>
          <p:nvSpPr>
            <p:cNvPr id="18" name="Freeform 18"/>
            <p:cNvSpPr/>
            <p:nvPr/>
          </p:nvSpPr>
          <p:spPr>
            <a:xfrm>
              <a:off x="50800" y="45720"/>
              <a:ext cx="659130" cy="693420"/>
            </a:xfrm>
            <a:custGeom>
              <a:avLst/>
              <a:gdLst/>
              <a:ahLst/>
              <a:cxnLst/>
              <a:rect l="l" t="t" r="r" b="b"/>
              <a:pathLst>
                <a:path w="659130" h="693420">
                  <a:moveTo>
                    <a:pt x="33020" y="490220"/>
                  </a:moveTo>
                  <a:cubicBezTo>
                    <a:pt x="387350" y="128270"/>
                    <a:pt x="424180" y="60960"/>
                    <a:pt x="453390" y="34290"/>
                  </a:cubicBezTo>
                  <a:cubicBezTo>
                    <a:pt x="466090" y="22860"/>
                    <a:pt x="472440" y="17780"/>
                    <a:pt x="486410" y="12700"/>
                  </a:cubicBezTo>
                  <a:cubicBezTo>
                    <a:pt x="505460" y="6350"/>
                    <a:pt x="538480" y="0"/>
                    <a:pt x="562610" y="5080"/>
                  </a:cubicBezTo>
                  <a:cubicBezTo>
                    <a:pt x="586740" y="10160"/>
                    <a:pt x="613410" y="30480"/>
                    <a:pt x="628650" y="44450"/>
                  </a:cubicBezTo>
                  <a:cubicBezTo>
                    <a:pt x="638810" y="55880"/>
                    <a:pt x="643890" y="64770"/>
                    <a:pt x="648970" y="78740"/>
                  </a:cubicBezTo>
                  <a:cubicBezTo>
                    <a:pt x="654050" y="99060"/>
                    <a:pt x="659130" y="132080"/>
                    <a:pt x="652780" y="156210"/>
                  </a:cubicBezTo>
                  <a:cubicBezTo>
                    <a:pt x="645160" y="179070"/>
                    <a:pt x="628650" y="204470"/>
                    <a:pt x="608330" y="219710"/>
                  </a:cubicBezTo>
                  <a:cubicBezTo>
                    <a:pt x="589280" y="233680"/>
                    <a:pt x="556260" y="242570"/>
                    <a:pt x="535940" y="243840"/>
                  </a:cubicBezTo>
                  <a:cubicBezTo>
                    <a:pt x="520700" y="245110"/>
                    <a:pt x="510540" y="242570"/>
                    <a:pt x="496570" y="237490"/>
                  </a:cubicBezTo>
                  <a:cubicBezTo>
                    <a:pt x="477520" y="228600"/>
                    <a:pt x="448310" y="205740"/>
                    <a:pt x="435610" y="190500"/>
                  </a:cubicBezTo>
                  <a:cubicBezTo>
                    <a:pt x="426720" y="179070"/>
                    <a:pt x="421640" y="168910"/>
                    <a:pt x="419100" y="154940"/>
                  </a:cubicBezTo>
                  <a:cubicBezTo>
                    <a:pt x="415290" y="134620"/>
                    <a:pt x="415290" y="100330"/>
                    <a:pt x="424180" y="77470"/>
                  </a:cubicBezTo>
                  <a:cubicBezTo>
                    <a:pt x="433070" y="54610"/>
                    <a:pt x="457200" y="30480"/>
                    <a:pt x="473710" y="19050"/>
                  </a:cubicBezTo>
                  <a:cubicBezTo>
                    <a:pt x="486410" y="10160"/>
                    <a:pt x="496570" y="6350"/>
                    <a:pt x="510540" y="5080"/>
                  </a:cubicBezTo>
                  <a:cubicBezTo>
                    <a:pt x="530860" y="1270"/>
                    <a:pt x="567690" y="6350"/>
                    <a:pt x="588010" y="12700"/>
                  </a:cubicBezTo>
                  <a:cubicBezTo>
                    <a:pt x="600710" y="19050"/>
                    <a:pt x="610870" y="26670"/>
                    <a:pt x="619760" y="35560"/>
                  </a:cubicBezTo>
                  <a:cubicBezTo>
                    <a:pt x="628650" y="44450"/>
                    <a:pt x="637540" y="53340"/>
                    <a:pt x="642620" y="67310"/>
                  </a:cubicBezTo>
                  <a:cubicBezTo>
                    <a:pt x="651510" y="86360"/>
                    <a:pt x="659130" y="116840"/>
                    <a:pt x="655320" y="143510"/>
                  </a:cubicBezTo>
                  <a:cubicBezTo>
                    <a:pt x="650240" y="175260"/>
                    <a:pt x="624840" y="210820"/>
                    <a:pt x="600710" y="243840"/>
                  </a:cubicBezTo>
                  <a:cubicBezTo>
                    <a:pt x="572770" y="283210"/>
                    <a:pt x="537210" y="312420"/>
                    <a:pt x="492760" y="359410"/>
                  </a:cubicBezTo>
                  <a:cubicBezTo>
                    <a:pt x="420370" y="435610"/>
                    <a:pt x="266700" y="608330"/>
                    <a:pt x="209550" y="655320"/>
                  </a:cubicBezTo>
                  <a:cubicBezTo>
                    <a:pt x="187960" y="673100"/>
                    <a:pt x="180340" y="680720"/>
                    <a:pt x="161290" y="685800"/>
                  </a:cubicBezTo>
                  <a:cubicBezTo>
                    <a:pt x="137160" y="693420"/>
                    <a:pt x="97790" y="692150"/>
                    <a:pt x="74930" y="683260"/>
                  </a:cubicBezTo>
                  <a:cubicBezTo>
                    <a:pt x="55880" y="676910"/>
                    <a:pt x="40640" y="665480"/>
                    <a:pt x="27940" y="650240"/>
                  </a:cubicBezTo>
                  <a:cubicBezTo>
                    <a:pt x="13970" y="629920"/>
                    <a:pt x="0" y="595630"/>
                    <a:pt x="0" y="568960"/>
                  </a:cubicBezTo>
                  <a:cubicBezTo>
                    <a:pt x="1270" y="542290"/>
                    <a:pt x="33020" y="490220"/>
                    <a:pt x="33020" y="490220"/>
                  </a:cubicBezTo>
                </a:path>
              </a:pathLst>
            </a:custGeom>
            <a:solidFill>
              <a:srgbClr val="955306"/>
            </a:solidFill>
            <a:ln cap="sq">
              <a:noFill/>
              <a:prstDash val="solid"/>
              <a:miter/>
            </a:ln>
          </p:spPr>
        </p:sp>
      </p:grpSp>
      <p:grpSp>
        <p:nvGrpSpPr>
          <p:cNvPr id="19" name="Group 19"/>
          <p:cNvGrpSpPr/>
          <p:nvPr/>
        </p:nvGrpSpPr>
        <p:grpSpPr>
          <a:xfrm>
            <a:off x="9995535" y="478155"/>
            <a:ext cx="260985" cy="441007"/>
            <a:chOff x="0" y="0"/>
            <a:chExt cx="347980" cy="588010"/>
          </a:xfrm>
        </p:grpSpPr>
        <p:sp>
          <p:nvSpPr>
            <p:cNvPr id="20" name="Freeform 20"/>
            <p:cNvSpPr/>
            <p:nvPr/>
          </p:nvSpPr>
          <p:spPr>
            <a:xfrm>
              <a:off x="48260" y="49530"/>
              <a:ext cx="257810" cy="490220"/>
            </a:xfrm>
            <a:custGeom>
              <a:avLst/>
              <a:gdLst/>
              <a:ahLst/>
              <a:cxnLst/>
              <a:rect l="l" t="t" r="r" b="b"/>
              <a:pathLst>
                <a:path w="257810" h="490220">
                  <a:moveTo>
                    <a:pt x="3810" y="367030"/>
                  </a:moveTo>
                  <a:cubicBezTo>
                    <a:pt x="7620" y="91440"/>
                    <a:pt x="15240" y="67310"/>
                    <a:pt x="26670" y="49530"/>
                  </a:cubicBezTo>
                  <a:cubicBezTo>
                    <a:pt x="35560" y="36830"/>
                    <a:pt x="43180" y="30480"/>
                    <a:pt x="55880" y="22860"/>
                  </a:cubicBezTo>
                  <a:cubicBezTo>
                    <a:pt x="74930" y="12700"/>
                    <a:pt x="106680" y="0"/>
                    <a:pt x="132080" y="1270"/>
                  </a:cubicBezTo>
                  <a:cubicBezTo>
                    <a:pt x="156210" y="2540"/>
                    <a:pt x="187960" y="19050"/>
                    <a:pt x="204470" y="30480"/>
                  </a:cubicBezTo>
                  <a:cubicBezTo>
                    <a:pt x="217170" y="39370"/>
                    <a:pt x="223520" y="48260"/>
                    <a:pt x="229870" y="60960"/>
                  </a:cubicBezTo>
                  <a:cubicBezTo>
                    <a:pt x="240030" y="80010"/>
                    <a:pt x="247650" y="116840"/>
                    <a:pt x="247650" y="138430"/>
                  </a:cubicBezTo>
                  <a:cubicBezTo>
                    <a:pt x="246380" y="152400"/>
                    <a:pt x="243840" y="162560"/>
                    <a:pt x="236220" y="176530"/>
                  </a:cubicBezTo>
                  <a:cubicBezTo>
                    <a:pt x="226060" y="194310"/>
                    <a:pt x="200660" y="222250"/>
                    <a:pt x="182880" y="233680"/>
                  </a:cubicBezTo>
                  <a:cubicBezTo>
                    <a:pt x="170180" y="241300"/>
                    <a:pt x="160020" y="245110"/>
                    <a:pt x="144780" y="246380"/>
                  </a:cubicBezTo>
                  <a:cubicBezTo>
                    <a:pt x="124460" y="247650"/>
                    <a:pt x="86360" y="241300"/>
                    <a:pt x="67310" y="233680"/>
                  </a:cubicBezTo>
                  <a:cubicBezTo>
                    <a:pt x="53340" y="227330"/>
                    <a:pt x="45720" y="220980"/>
                    <a:pt x="35560" y="209550"/>
                  </a:cubicBezTo>
                  <a:cubicBezTo>
                    <a:pt x="22860" y="193040"/>
                    <a:pt x="6350" y="158750"/>
                    <a:pt x="2540" y="137160"/>
                  </a:cubicBezTo>
                  <a:cubicBezTo>
                    <a:pt x="0" y="123190"/>
                    <a:pt x="0" y="113030"/>
                    <a:pt x="5080" y="97790"/>
                  </a:cubicBezTo>
                  <a:cubicBezTo>
                    <a:pt x="11430" y="77470"/>
                    <a:pt x="30480" y="45720"/>
                    <a:pt x="45720" y="30480"/>
                  </a:cubicBezTo>
                  <a:cubicBezTo>
                    <a:pt x="55880" y="20320"/>
                    <a:pt x="64770" y="15240"/>
                    <a:pt x="80010" y="10160"/>
                  </a:cubicBezTo>
                  <a:cubicBezTo>
                    <a:pt x="100330" y="3810"/>
                    <a:pt x="134620" y="0"/>
                    <a:pt x="157480" y="6350"/>
                  </a:cubicBezTo>
                  <a:cubicBezTo>
                    <a:pt x="181610" y="12700"/>
                    <a:pt x="208280" y="30480"/>
                    <a:pt x="223520" y="49530"/>
                  </a:cubicBezTo>
                  <a:cubicBezTo>
                    <a:pt x="237490" y="69850"/>
                    <a:pt x="242570" y="91440"/>
                    <a:pt x="247650" y="124460"/>
                  </a:cubicBezTo>
                  <a:cubicBezTo>
                    <a:pt x="257810" y="181610"/>
                    <a:pt x="257810" y="308610"/>
                    <a:pt x="246380" y="367030"/>
                  </a:cubicBezTo>
                  <a:cubicBezTo>
                    <a:pt x="240030" y="401320"/>
                    <a:pt x="233680" y="426720"/>
                    <a:pt x="215900" y="447040"/>
                  </a:cubicBezTo>
                  <a:cubicBezTo>
                    <a:pt x="198120" y="467360"/>
                    <a:pt x="163830" y="482600"/>
                    <a:pt x="139700" y="487680"/>
                  </a:cubicBezTo>
                  <a:cubicBezTo>
                    <a:pt x="119380" y="490220"/>
                    <a:pt x="100330" y="488950"/>
                    <a:pt x="82550" y="480060"/>
                  </a:cubicBezTo>
                  <a:cubicBezTo>
                    <a:pt x="59690" y="469900"/>
                    <a:pt x="30480" y="444500"/>
                    <a:pt x="17780" y="422910"/>
                  </a:cubicBezTo>
                  <a:cubicBezTo>
                    <a:pt x="6350" y="405130"/>
                    <a:pt x="3810" y="367030"/>
                    <a:pt x="3810" y="367030"/>
                  </a:cubicBezTo>
                </a:path>
              </a:pathLst>
            </a:custGeom>
            <a:solidFill>
              <a:srgbClr val="955306"/>
            </a:solidFill>
            <a:ln cap="sq">
              <a:noFill/>
              <a:prstDash val="solid"/>
              <a:miter/>
            </a:ln>
          </p:spPr>
        </p:sp>
      </p:grpSp>
      <p:grpSp>
        <p:nvGrpSpPr>
          <p:cNvPr id="21" name="Group 21"/>
          <p:cNvGrpSpPr/>
          <p:nvPr/>
        </p:nvGrpSpPr>
        <p:grpSpPr>
          <a:xfrm>
            <a:off x="10398443" y="1035368"/>
            <a:ext cx="480060" cy="310515"/>
            <a:chOff x="0" y="0"/>
            <a:chExt cx="640080" cy="414020"/>
          </a:xfrm>
        </p:grpSpPr>
        <p:sp>
          <p:nvSpPr>
            <p:cNvPr id="22" name="Freeform 22"/>
            <p:cNvSpPr/>
            <p:nvPr/>
          </p:nvSpPr>
          <p:spPr>
            <a:xfrm>
              <a:off x="49530" y="49530"/>
              <a:ext cx="542290" cy="314960"/>
            </a:xfrm>
            <a:custGeom>
              <a:avLst/>
              <a:gdLst/>
              <a:ahLst/>
              <a:cxnLst/>
              <a:rect l="l" t="t" r="r" b="b"/>
              <a:pathLst>
                <a:path w="542290" h="314960">
                  <a:moveTo>
                    <a:pt x="95250" y="74930"/>
                  </a:moveTo>
                  <a:cubicBezTo>
                    <a:pt x="415290" y="2540"/>
                    <a:pt x="436880" y="0"/>
                    <a:pt x="459740" y="8890"/>
                  </a:cubicBezTo>
                  <a:cubicBezTo>
                    <a:pt x="483870" y="17780"/>
                    <a:pt x="508000" y="38100"/>
                    <a:pt x="521970" y="59690"/>
                  </a:cubicBezTo>
                  <a:cubicBezTo>
                    <a:pt x="534670" y="80010"/>
                    <a:pt x="542290" y="111760"/>
                    <a:pt x="539750" y="135890"/>
                  </a:cubicBezTo>
                  <a:cubicBezTo>
                    <a:pt x="537210" y="161290"/>
                    <a:pt x="524510" y="190500"/>
                    <a:pt x="508000" y="208280"/>
                  </a:cubicBezTo>
                  <a:cubicBezTo>
                    <a:pt x="491490" y="227330"/>
                    <a:pt x="459740" y="241300"/>
                    <a:pt x="438150" y="246380"/>
                  </a:cubicBezTo>
                  <a:cubicBezTo>
                    <a:pt x="424180" y="251460"/>
                    <a:pt x="412750" y="251460"/>
                    <a:pt x="398780" y="247650"/>
                  </a:cubicBezTo>
                  <a:cubicBezTo>
                    <a:pt x="378460" y="242570"/>
                    <a:pt x="345440" y="229870"/>
                    <a:pt x="327660" y="212090"/>
                  </a:cubicBezTo>
                  <a:cubicBezTo>
                    <a:pt x="311150" y="194310"/>
                    <a:pt x="298450" y="161290"/>
                    <a:pt x="293370" y="140970"/>
                  </a:cubicBezTo>
                  <a:cubicBezTo>
                    <a:pt x="290830" y="125730"/>
                    <a:pt x="290830" y="115570"/>
                    <a:pt x="294640" y="100330"/>
                  </a:cubicBezTo>
                  <a:cubicBezTo>
                    <a:pt x="300990" y="80010"/>
                    <a:pt x="320040" y="46990"/>
                    <a:pt x="335280" y="31750"/>
                  </a:cubicBezTo>
                  <a:cubicBezTo>
                    <a:pt x="345440" y="21590"/>
                    <a:pt x="356870" y="15240"/>
                    <a:pt x="368300" y="10160"/>
                  </a:cubicBezTo>
                  <a:cubicBezTo>
                    <a:pt x="381000" y="5080"/>
                    <a:pt x="392430" y="1270"/>
                    <a:pt x="407670" y="1270"/>
                  </a:cubicBezTo>
                  <a:cubicBezTo>
                    <a:pt x="429260" y="1270"/>
                    <a:pt x="463550" y="7620"/>
                    <a:pt x="483870" y="21590"/>
                  </a:cubicBezTo>
                  <a:cubicBezTo>
                    <a:pt x="505460" y="35560"/>
                    <a:pt x="524510" y="59690"/>
                    <a:pt x="533400" y="83820"/>
                  </a:cubicBezTo>
                  <a:cubicBezTo>
                    <a:pt x="541020" y="106680"/>
                    <a:pt x="542290" y="138430"/>
                    <a:pt x="534670" y="162560"/>
                  </a:cubicBezTo>
                  <a:cubicBezTo>
                    <a:pt x="527050" y="186690"/>
                    <a:pt x="508000" y="210820"/>
                    <a:pt x="487680" y="226060"/>
                  </a:cubicBezTo>
                  <a:cubicBezTo>
                    <a:pt x="467360" y="241300"/>
                    <a:pt x="445770" y="245110"/>
                    <a:pt x="412750" y="254000"/>
                  </a:cubicBezTo>
                  <a:cubicBezTo>
                    <a:pt x="353060" y="271780"/>
                    <a:pt x="213360" y="309880"/>
                    <a:pt x="149860" y="312420"/>
                  </a:cubicBezTo>
                  <a:cubicBezTo>
                    <a:pt x="114300" y="314960"/>
                    <a:pt x="86360" y="311150"/>
                    <a:pt x="64770" y="300990"/>
                  </a:cubicBezTo>
                  <a:cubicBezTo>
                    <a:pt x="45720" y="292100"/>
                    <a:pt x="31750" y="279400"/>
                    <a:pt x="21590" y="261620"/>
                  </a:cubicBezTo>
                  <a:cubicBezTo>
                    <a:pt x="8890" y="240030"/>
                    <a:pt x="0" y="201930"/>
                    <a:pt x="1270" y="177800"/>
                  </a:cubicBezTo>
                  <a:cubicBezTo>
                    <a:pt x="3810" y="157480"/>
                    <a:pt x="10160" y="139700"/>
                    <a:pt x="22860" y="123190"/>
                  </a:cubicBezTo>
                  <a:cubicBezTo>
                    <a:pt x="39370" y="104140"/>
                    <a:pt x="95250" y="74930"/>
                    <a:pt x="95250" y="74930"/>
                  </a:cubicBezTo>
                </a:path>
              </a:pathLst>
            </a:custGeom>
            <a:solidFill>
              <a:srgbClr val="955306"/>
            </a:solidFill>
            <a:ln cap="sq">
              <a:noFill/>
              <a:prstDash val="solid"/>
              <a:miter/>
            </a:ln>
          </p:spPr>
        </p:sp>
      </p:grpSp>
      <p:grpSp>
        <p:nvGrpSpPr>
          <p:cNvPr id="23" name="Group 23"/>
          <p:cNvGrpSpPr/>
          <p:nvPr/>
        </p:nvGrpSpPr>
        <p:grpSpPr>
          <a:xfrm>
            <a:off x="9438322" y="2892742"/>
            <a:ext cx="3156585" cy="1074420"/>
            <a:chOff x="0" y="0"/>
            <a:chExt cx="4208780" cy="1432560"/>
          </a:xfrm>
        </p:grpSpPr>
        <p:sp>
          <p:nvSpPr>
            <p:cNvPr id="24" name="Freeform 24"/>
            <p:cNvSpPr/>
            <p:nvPr/>
          </p:nvSpPr>
          <p:spPr>
            <a:xfrm>
              <a:off x="49530" y="48260"/>
              <a:ext cx="4112260" cy="1338580"/>
            </a:xfrm>
            <a:custGeom>
              <a:avLst/>
              <a:gdLst/>
              <a:ahLst/>
              <a:cxnLst/>
              <a:rect l="l" t="t" r="r" b="b"/>
              <a:pathLst>
                <a:path w="4112260" h="1338580">
                  <a:moveTo>
                    <a:pt x="96520" y="673100"/>
                  </a:moveTo>
                  <a:cubicBezTo>
                    <a:pt x="708660" y="1036320"/>
                    <a:pt x="754380" y="1049020"/>
                    <a:pt x="826770" y="1066800"/>
                  </a:cubicBezTo>
                  <a:cubicBezTo>
                    <a:pt x="911860" y="1088390"/>
                    <a:pt x="1016000" y="1103630"/>
                    <a:pt x="1106170" y="1116330"/>
                  </a:cubicBezTo>
                  <a:cubicBezTo>
                    <a:pt x="1187450" y="1126490"/>
                    <a:pt x="1263650" y="1141730"/>
                    <a:pt x="1341120" y="1136650"/>
                  </a:cubicBezTo>
                  <a:cubicBezTo>
                    <a:pt x="1418590" y="1132840"/>
                    <a:pt x="1497330" y="1107440"/>
                    <a:pt x="1567180" y="1087120"/>
                  </a:cubicBezTo>
                  <a:cubicBezTo>
                    <a:pt x="1629410" y="1070610"/>
                    <a:pt x="1694180" y="1057910"/>
                    <a:pt x="1741170" y="1029970"/>
                  </a:cubicBezTo>
                  <a:cubicBezTo>
                    <a:pt x="1781810" y="1004570"/>
                    <a:pt x="1812290" y="967740"/>
                    <a:pt x="1840230" y="934720"/>
                  </a:cubicBezTo>
                  <a:cubicBezTo>
                    <a:pt x="1864360" y="905510"/>
                    <a:pt x="1884680" y="880110"/>
                    <a:pt x="1898650" y="842010"/>
                  </a:cubicBezTo>
                  <a:cubicBezTo>
                    <a:pt x="1918970" y="788670"/>
                    <a:pt x="1929130" y="693420"/>
                    <a:pt x="1930400" y="638810"/>
                  </a:cubicBezTo>
                  <a:cubicBezTo>
                    <a:pt x="1930400" y="600710"/>
                    <a:pt x="1931670" y="574040"/>
                    <a:pt x="1917700" y="544830"/>
                  </a:cubicBezTo>
                  <a:cubicBezTo>
                    <a:pt x="1899920" y="508000"/>
                    <a:pt x="1858010" y="461010"/>
                    <a:pt x="1823720" y="441960"/>
                  </a:cubicBezTo>
                  <a:cubicBezTo>
                    <a:pt x="1794510" y="425450"/>
                    <a:pt x="1750060" y="410210"/>
                    <a:pt x="1729740" y="424180"/>
                  </a:cubicBezTo>
                  <a:cubicBezTo>
                    <a:pt x="1706880" y="438150"/>
                    <a:pt x="1706880" y="495300"/>
                    <a:pt x="1703070" y="535940"/>
                  </a:cubicBezTo>
                  <a:cubicBezTo>
                    <a:pt x="1697990" y="584200"/>
                    <a:pt x="1701800" y="642620"/>
                    <a:pt x="1711960" y="694690"/>
                  </a:cubicBezTo>
                  <a:cubicBezTo>
                    <a:pt x="1723390" y="748030"/>
                    <a:pt x="1741170" y="796290"/>
                    <a:pt x="1770380" y="850900"/>
                  </a:cubicBezTo>
                  <a:cubicBezTo>
                    <a:pt x="1805940" y="919480"/>
                    <a:pt x="1859280" y="1008380"/>
                    <a:pt x="1922780" y="1064260"/>
                  </a:cubicBezTo>
                  <a:cubicBezTo>
                    <a:pt x="1985010" y="1118870"/>
                    <a:pt x="2057400" y="1158240"/>
                    <a:pt x="2146300" y="1183640"/>
                  </a:cubicBezTo>
                  <a:cubicBezTo>
                    <a:pt x="2260600" y="1215390"/>
                    <a:pt x="2430780" y="1219200"/>
                    <a:pt x="2557780" y="1212850"/>
                  </a:cubicBezTo>
                  <a:cubicBezTo>
                    <a:pt x="2667000" y="1207770"/>
                    <a:pt x="2763520" y="1184910"/>
                    <a:pt x="2861310" y="1159510"/>
                  </a:cubicBezTo>
                  <a:cubicBezTo>
                    <a:pt x="2959100" y="1132840"/>
                    <a:pt x="3058160" y="1099820"/>
                    <a:pt x="3145790" y="1059180"/>
                  </a:cubicBezTo>
                  <a:cubicBezTo>
                    <a:pt x="3229610" y="1019810"/>
                    <a:pt x="3307080" y="975360"/>
                    <a:pt x="3380740" y="920750"/>
                  </a:cubicBezTo>
                  <a:cubicBezTo>
                    <a:pt x="3456940" y="864870"/>
                    <a:pt x="3535680" y="793750"/>
                    <a:pt x="3594100" y="727710"/>
                  </a:cubicBezTo>
                  <a:cubicBezTo>
                    <a:pt x="3646170" y="670560"/>
                    <a:pt x="3675380" y="619760"/>
                    <a:pt x="3721100" y="552450"/>
                  </a:cubicBezTo>
                  <a:cubicBezTo>
                    <a:pt x="3780790" y="462280"/>
                    <a:pt x="3877310" y="309880"/>
                    <a:pt x="3917950" y="232410"/>
                  </a:cubicBezTo>
                  <a:cubicBezTo>
                    <a:pt x="3940810" y="191770"/>
                    <a:pt x="3956050" y="165100"/>
                    <a:pt x="3964940" y="134620"/>
                  </a:cubicBezTo>
                  <a:cubicBezTo>
                    <a:pt x="3971290" y="107950"/>
                    <a:pt x="3966210" y="80010"/>
                    <a:pt x="3972560" y="59690"/>
                  </a:cubicBezTo>
                  <a:cubicBezTo>
                    <a:pt x="3977640" y="44450"/>
                    <a:pt x="3982720" y="30480"/>
                    <a:pt x="3992880" y="21590"/>
                  </a:cubicBezTo>
                  <a:cubicBezTo>
                    <a:pt x="4001770" y="11430"/>
                    <a:pt x="4018280" y="3810"/>
                    <a:pt x="4030980" y="2540"/>
                  </a:cubicBezTo>
                  <a:cubicBezTo>
                    <a:pt x="4044950" y="0"/>
                    <a:pt x="4061460" y="2540"/>
                    <a:pt x="4074160" y="10160"/>
                  </a:cubicBezTo>
                  <a:cubicBezTo>
                    <a:pt x="4088130" y="20320"/>
                    <a:pt x="4105910" y="45720"/>
                    <a:pt x="4108450" y="64770"/>
                  </a:cubicBezTo>
                  <a:cubicBezTo>
                    <a:pt x="4109720" y="82550"/>
                    <a:pt x="4097020" y="110490"/>
                    <a:pt x="4081780" y="123190"/>
                  </a:cubicBezTo>
                  <a:cubicBezTo>
                    <a:pt x="4067810" y="134620"/>
                    <a:pt x="4037330" y="138430"/>
                    <a:pt x="4019550" y="134620"/>
                  </a:cubicBezTo>
                  <a:cubicBezTo>
                    <a:pt x="4005580" y="130810"/>
                    <a:pt x="3992880" y="119380"/>
                    <a:pt x="3985260" y="109220"/>
                  </a:cubicBezTo>
                  <a:cubicBezTo>
                    <a:pt x="3976370" y="97790"/>
                    <a:pt x="3971290" y="81280"/>
                    <a:pt x="3972560" y="67310"/>
                  </a:cubicBezTo>
                  <a:cubicBezTo>
                    <a:pt x="3972560" y="53340"/>
                    <a:pt x="3978910" y="36830"/>
                    <a:pt x="3987800" y="26670"/>
                  </a:cubicBezTo>
                  <a:cubicBezTo>
                    <a:pt x="3995420" y="16510"/>
                    <a:pt x="4009390" y="5080"/>
                    <a:pt x="4024630" y="3810"/>
                  </a:cubicBezTo>
                  <a:cubicBezTo>
                    <a:pt x="4041140" y="0"/>
                    <a:pt x="4071620" y="8890"/>
                    <a:pt x="4085590" y="19050"/>
                  </a:cubicBezTo>
                  <a:cubicBezTo>
                    <a:pt x="4097020" y="27940"/>
                    <a:pt x="4104640" y="39370"/>
                    <a:pt x="4107180" y="57150"/>
                  </a:cubicBezTo>
                  <a:cubicBezTo>
                    <a:pt x="4112260" y="90170"/>
                    <a:pt x="4089400" y="162560"/>
                    <a:pt x="4074160" y="205740"/>
                  </a:cubicBezTo>
                  <a:cubicBezTo>
                    <a:pt x="4061460" y="240030"/>
                    <a:pt x="4050030" y="254000"/>
                    <a:pt x="4024630" y="295910"/>
                  </a:cubicBezTo>
                  <a:cubicBezTo>
                    <a:pt x="3962400" y="398780"/>
                    <a:pt x="3784600" y="684530"/>
                    <a:pt x="3671570" y="814070"/>
                  </a:cubicBezTo>
                  <a:cubicBezTo>
                    <a:pt x="3592830" y="904240"/>
                    <a:pt x="3521710" y="961390"/>
                    <a:pt x="3439160" y="1021080"/>
                  </a:cubicBezTo>
                  <a:cubicBezTo>
                    <a:pt x="3359150" y="1078230"/>
                    <a:pt x="3276600" y="1127760"/>
                    <a:pt x="3185160" y="1168400"/>
                  </a:cubicBezTo>
                  <a:cubicBezTo>
                    <a:pt x="3091180" y="1212850"/>
                    <a:pt x="2987040" y="1248410"/>
                    <a:pt x="2881630" y="1275080"/>
                  </a:cubicBezTo>
                  <a:cubicBezTo>
                    <a:pt x="2774950" y="1303020"/>
                    <a:pt x="2670810" y="1327150"/>
                    <a:pt x="2551430" y="1332230"/>
                  </a:cubicBezTo>
                  <a:cubicBezTo>
                    <a:pt x="2413000" y="1338580"/>
                    <a:pt x="2225040" y="1334770"/>
                    <a:pt x="2096770" y="1296670"/>
                  </a:cubicBezTo>
                  <a:cubicBezTo>
                    <a:pt x="1990090" y="1263650"/>
                    <a:pt x="1885950" y="1196340"/>
                    <a:pt x="1824990" y="1144270"/>
                  </a:cubicBezTo>
                  <a:cubicBezTo>
                    <a:pt x="1785620" y="1111250"/>
                    <a:pt x="1771650" y="1079500"/>
                    <a:pt x="1744980" y="1042670"/>
                  </a:cubicBezTo>
                  <a:cubicBezTo>
                    <a:pt x="1713230" y="998220"/>
                    <a:pt x="1676400" y="949960"/>
                    <a:pt x="1648460" y="896620"/>
                  </a:cubicBezTo>
                  <a:cubicBezTo>
                    <a:pt x="1619250" y="839470"/>
                    <a:pt x="1591310" y="770890"/>
                    <a:pt x="1577340" y="704850"/>
                  </a:cubicBezTo>
                  <a:cubicBezTo>
                    <a:pt x="1563370" y="641350"/>
                    <a:pt x="1557020" y="565150"/>
                    <a:pt x="1560830" y="510540"/>
                  </a:cubicBezTo>
                  <a:cubicBezTo>
                    <a:pt x="1564640" y="467360"/>
                    <a:pt x="1570990" y="433070"/>
                    <a:pt x="1587500" y="400050"/>
                  </a:cubicBezTo>
                  <a:cubicBezTo>
                    <a:pt x="1604010" y="365760"/>
                    <a:pt x="1630680" y="327660"/>
                    <a:pt x="1658620" y="309880"/>
                  </a:cubicBezTo>
                  <a:cubicBezTo>
                    <a:pt x="1684020" y="292100"/>
                    <a:pt x="1718310" y="287020"/>
                    <a:pt x="1747520" y="285750"/>
                  </a:cubicBezTo>
                  <a:cubicBezTo>
                    <a:pt x="1775460" y="285750"/>
                    <a:pt x="1804670" y="293370"/>
                    <a:pt x="1832610" y="303530"/>
                  </a:cubicBezTo>
                  <a:cubicBezTo>
                    <a:pt x="1861820" y="313690"/>
                    <a:pt x="1891030" y="323850"/>
                    <a:pt x="1918970" y="347980"/>
                  </a:cubicBezTo>
                  <a:cubicBezTo>
                    <a:pt x="1959610" y="381000"/>
                    <a:pt x="2018030" y="455930"/>
                    <a:pt x="2039620" y="500380"/>
                  </a:cubicBezTo>
                  <a:cubicBezTo>
                    <a:pt x="2053590" y="528320"/>
                    <a:pt x="2056130" y="549910"/>
                    <a:pt x="2058670" y="576580"/>
                  </a:cubicBezTo>
                  <a:cubicBezTo>
                    <a:pt x="2061210" y="603250"/>
                    <a:pt x="2056130" y="623570"/>
                    <a:pt x="2051050" y="657860"/>
                  </a:cubicBezTo>
                  <a:cubicBezTo>
                    <a:pt x="2042160" y="717550"/>
                    <a:pt x="2025650" y="839470"/>
                    <a:pt x="1997710" y="904240"/>
                  </a:cubicBezTo>
                  <a:cubicBezTo>
                    <a:pt x="1977390" y="952500"/>
                    <a:pt x="1950720" y="982980"/>
                    <a:pt x="1917700" y="1019810"/>
                  </a:cubicBezTo>
                  <a:cubicBezTo>
                    <a:pt x="1879600" y="1060450"/>
                    <a:pt x="1833880" y="1106170"/>
                    <a:pt x="1781810" y="1136650"/>
                  </a:cubicBezTo>
                  <a:cubicBezTo>
                    <a:pt x="1725930" y="1168400"/>
                    <a:pt x="1659890" y="1182370"/>
                    <a:pt x="1591310" y="1200150"/>
                  </a:cubicBezTo>
                  <a:cubicBezTo>
                    <a:pt x="1512570" y="1221740"/>
                    <a:pt x="1418590" y="1247140"/>
                    <a:pt x="1332230" y="1252220"/>
                  </a:cubicBezTo>
                  <a:cubicBezTo>
                    <a:pt x="1249680" y="1257300"/>
                    <a:pt x="1170940" y="1242060"/>
                    <a:pt x="1085850" y="1230630"/>
                  </a:cubicBezTo>
                  <a:cubicBezTo>
                    <a:pt x="990600" y="1217930"/>
                    <a:pt x="880110" y="1201420"/>
                    <a:pt x="788670" y="1178560"/>
                  </a:cubicBezTo>
                  <a:cubicBezTo>
                    <a:pt x="709930" y="1156970"/>
                    <a:pt x="656590" y="1143000"/>
                    <a:pt x="570230" y="1101090"/>
                  </a:cubicBezTo>
                  <a:cubicBezTo>
                    <a:pt x="425450" y="1033780"/>
                    <a:pt x="74930" y="833120"/>
                    <a:pt x="19050" y="769620"/>
                  </a:cubicBezTo>
                  <a:cubicBezTo>
                    <a:pt x="3810" y="753110"/>
                    <a:pt x="1270" y="742950"/>
                    <a:pt x="1270" y="728980"/>
                  </a:cubicBezTo>
                  <a:cubicBezTo>
                    <a:pt x="0" y="715010"/>
                    <a:pt x="6350" y="698500"/>
                    <a:pt x="15240" y="687070"/>
                  </a:cubicBezTo>
                  <a:cubicBezTo>
                    <a:pt x="24130" y="676910"/>
                    <a:pt x="39370" y="668020"/>
                    <a:pt x="53340" y="665480"/>
                  </a:cubicBezTo>
                  <a:cubicBezTo>
                    <a:pt x="66040" y="662940"/>
                    <a:pt x="96520" y="673100"/>
                    <a:pt x="96520" y="673100"/>
                  </a:cubicBezTo>
                </a:path>
              </a:pathLst>
            </a:custGeom>
            <a:solidFill>
              <a:srgbClr val="955306"/>
            </a:solidFill>
            <a:ln cap="sq">
              <a:noFill/>
              <a:prstDash val="solid"/>
              <a:miter/>
            </a:ln>
          </p:spPr>
        </p:sp>
      </p:grpSp>
      <p:grpSp>
        <p:nvGrpSpPr>
          <p:cNvPr id="25" name="Group 25"/>
          <p:cNvGrpSpPr/>
          <p:nvPr/>
        </p:nvGrpSpPr>
        <p:grpSpPr>
          <a:xfrm>
            <a:off x="12389168" y="2523172"/>
            <a:ext cx="184785" cy="189548"/>
            <a:chOff x="0" y="0"/>
            <a:chExt cx="246380" cy="252730"/>
          </a:xfrm>
        </p:grpSpPr>
        <p:sp>
          <p:nvSpPr>
            <p:cNvPr id="26" name="Freeform 26"/>
            <p:cNvSpPr/>
            <p:nvPr/>
          </p:nvSpPr>
          <p:spPr>
            <a:xfrm>
              <a:off x="44450" y="50800"/>
              <a:ext cx="148590" cy="153670"/>
            </a:xfrm>
            <a:custGeom>
              <a:avLst/>
              <a:gdLst/>
              <a:ahLst/>
              <a:cxnLst/>
              <a:rect l="l" t="t" r="r" b="b"/>
              <a:pathLst>
                <a:path w="148590" h="153670">
                  <a:moveTo>
                    <a:pt x="148590" y="53340"/>
                  </a:moveTo>
                  <a:cubicBezTo>
                    <a:pt x="146050" y="106680"/>
                    <a:pt x="123190" y="135890"/>
                    <a:pt x="107950" y="144780"/>
                  </a:cubicBezTo>
                  <a:cubicBezTo>
                    <a:pt x="96520" y="152400"/>
                    <a:pt x="85090" y="153670"/>
                    <a:pt x="71120" y="151130"/>
                  </a:cubicBezTo>
                  <a:cubicBezTo>
                    <a:pt x="53340" y="148590"/>
                    <a:pt x="21590" y="133350"/>
                    <a:pt x="11430" y="114300"/>
                  </a:cubicBezTo>
                  <a:cubicBezTo>
                    <a:pt x="0" y="96520"/>
                    <a:pt x="1270" y="62230"/>
                    <a:pt x="6350" y="44450"/>
                  </a:cubicBezTo>
                  <a:cubicBezTo>
                    <a:pt x="10160" y="31750"/>
                    <a:pt x="20320" y="22860"/>
                    <a:pt x="29210" y="15240"/>
                  </a:cubicBezTo>
                  <a:cubicBezTo>
                    <a:pt x="38100" y="7620"/>
                    <a:pt x="49530" y="1270"/>
                    <a:pt x="62230" y="0"/>
                  </a:cubicBezTo>
                  <a:cubicBezTo>
                    <a:pt x="81280" y="0"/>
                    <a:pt x="129540" y="21590"/>
                    <a:pt x="129540" y="21590"/>
                  </a:cubicBezTo>
                </a:path>
              </a:pathLst>
            </a:custGeom>
            <a:solidFill>
              <a:srgbClr val="955306"/>
            </a:solidFill>
            <a:ln cap="sq">
              <a:noFill/>
              <a:prstDash val="solid"/>
              <a:miter/>
            </a:ln>
          </p:spPr>
        </p:sp>
      </p:grpSp>
      <p:grpSp>
        <p:nvGrpSpPr>
          <p:cNvPr id="27" name="Group 27"/>
          <p:cNvGrpSpPr/>
          <p:nvPr/>
        </p:nvGrpSpPr>
        <p:grpSpPr>
          <a:xfrm>
            <a:off x="8677275" y="6487478"/>
            <a:ext cx="2951798" cy="502920"/>
            <a:chOff x="0" y="0"/>
            <a:chExt cx="3935730" cy="670560"/>
          </a:xfrm>
        </p:grpSpPr>
        <p:sp>
          <p:nvSpPr>
            <p:cNvPr id="28" name="Freeform 28"/>
            <p:cNvSpPr/>
            <p:nvPr/>
          </p:nvSpPr>
          <p:spPr>
            <a:xfrm>
              <a:off x="46990" y="29210"/>
              <a:ext cx="3839210" cy="645160"/>
            </a:xfrm>
            <a:custGeom>
              <a:avLst/>
              <a:gdLst/>
              <a:ahLst/>
              <a:cxnLst/>
              <a:rect l="l" t="t" r="r" b="b"/>
              <a:pathLst>
                <a:path w="3839210" h="645160">
                  <a:moveTo>
                    <a:pt x="264160" y="43180"/>
                  </a:moveTo>
                  <a:cubicBezTo>
                    <a:pt x="1531620" y="50800"/>
                    <a:pt x="3281680" y="0"/>
                    <a:pt x="3554730" y="21590"/>
                  </a:cubicBezTo>
                  <a:cubicBezTo>
                    <a:pt x="3605530" y="25400"/>
                    <a:pt x="3615690" y="26670"/>
                    <a:pt x="3644900" y="35560"/>
                  </a:cubicBezTo>
                  <a:cubicBezTo>
                    <a:pt x="3674110" y="45720"/>
                    <a:pt x="3702050" y="60960"/>
                    <a:pt x="3726180" y="78740"/>
                  </a:cubicBezTo>
                  <a:cubicBezTo>
                    <a:pt x="3750310" y="97790"/>
                    <a:pt x="3771900" y="120650"/>
                    <a:pt x="3789680" y="146050"/>
                  </a:cubicBezTo>
                  <a:cubicBezTo>
                    <a:pt x="3806190" y="171450"/>
                    <a:pt x="3820160" y="200660"/>
                    <a:pt x="3827780" y="228600"/>
                  </a:cubicBezTo>
                  <a:cubicBezTo>
                    <a:pt x="3835400" y="257810"/>
                    <a:pt x="3839210" y="290830"/>
                    <a:pt x="3837940" y="320040"/>
                  </a:cubicBezTo>
                  <a:cubicBezTo>
                    <a:pt x="3836670" y="350520"/>
                    <a:pt x="3829050" y="382270"/>
                    <a:pt x="3817620" y="410210"/>
                  </a:cubicBezTo>
                  <a:cubicBezTo>
                    <a:pt x="3806190" y="438150"/>
                    <a:pt x="3789680" y="466090"/>
                    <a:pt x="3770630" y="488950"/>
                  </a:cubicBezTo>
                  <a:cubicBezTo>
                    <a:pt x="3751580" y="511810"/>
                    <a:pt x="3726180" y="533400"/>
                    <a:pt x="3700780" y="548640"/>
                  </a:cubicBezTo>
                  <a:cubicBezTo>
                    <a:pt x="3674110" y="563880"/>
                    <a:pt x="3644900" y="575310"/>
                    <a:pt x="3615690" y="582930"/>
                  </a:cubicBezTo>
                  <a:cubicBezTo>
                    <a:pt x="3585210" y="589280"/>
                    <a:pt x="3553460" y="590550"/>
                    <a:pt x="3522980" y="588010"/>
                  </a:cubicBezTo>
                  <a:cubicBezTo>
                    <a:pt x="3493770" y="584200"/>
                    <a:pt x="3462020" y="575310"/>
                    <a:pt x="3435350" y="562610"/>
                  </a:cubicBezTo>
                  <a:cubicBezTo>
                    <a:pt x="3407410" y="549910"/>
                    <a:pt x="3380740" y="532130"/>
                    <a:pt x="3359150" y="511810"/>
                  </a:cubicBezTo>
                  <a:cubicBezTo>
                    <a:pt x="3337560" y="490220"/>
                    <a:pt x="3317240" y="464820"/>
                    <a:pt x="3303270" y="438150"/>
                  </a:cubicBezTo>
                  <a:cubicBezTo>
                    <a:pt x="3289300" y="411480"/>
                    <a:pt x="3279140" y="381000"/>
                    <a:pt x="3274060" y="350520"/>
                  </a:cubicBezTo>
                  <a:cubicBezTo>
                    <a:pt x="3268980" y="321310"/>
                    <a:pt x="3268980" y="289560"/>
                    <a:pt x="3274060" y="259080"/>
                  </a:cubicBezTo>
                  <a:cubicBezTo>
                    <a:pt x="3279140" y="229870"/>
                    <a:pt x="3289300" y="199390"/>
                    <a:pt x="3303270" y="172720"/>
                  </a:cubicBezTo>
                  <a:cubicBezTo>
                    <a:pt x="3317240" y="146050"/>
                    <a:pt x="3337560" y="119380"/>
                    <a:pt x="3359150" y="99060"/>
                  </a:cubicBezTo>
                  <a:cubicBezTo>
                    <a:pt x="3380740" y="78740"/>
                    <a:pt x="3407410" y="59690"/>
                    <a:pt x="3435350" y="46990"/>
                  </a:cubicBezTo>
                  <a:cubicBezTo>
                    <a:pt x="3462020" y="34290"/>
                    <a:pt x="3493770" y="26670"/>
                    <a:pt x="3522980" y="22860"/>
                  </a:cubicBezTo>
                  <a:cubicBezTo>
                    <a:pt x="3553460" y="19050"/>
                    <a:pt x="3585210" y="21590"/>
                    <a:pt x="3615690" y="27940"/>
                  </a:cubicBezTo>
                  <a:cubicBezTo>
                    <a:pt x="3644900" y="34290"/>
                    <a:pt x="3675380" y="45720"/>
                    <a:pt x="3700780" y="62230"/>
                  </a:cubicBezTo>
                  <a:cubicBezTo>
                    <a:pt x="3726180" y="77470"/>
                    <a:pt x="3751580" y="97790"/>
                    <a:pt x="3770630" y="121920"/>
                  </a:cubicBezTo>
                  <a:cubicBezTo>
                    <a:pt x="3789680" y="144780"/>
                    <a:pt x="3807460" y="171450"/>
                    <a:pt x="3817620" y="200660"/>
                  </a:cubicBezTo>
                  <a:cubicBezTo>
                    <a:pt x="3829050" y="228600"/>
                    <a:pt x="3836670" y="259080"/>
                    <a:pt x="3837940" y="289560"/>
                  </a:cubicBezTo>
                  <a:cubicBezTo>
                    <a:pt x="3839210" y="320040"/>
                    <a:pt x="3835400" y="351790"/>
                    <a:pt x="3827780" y="381000"/>
                  </a:cubicBezTo>
                  <a:cubicBezTo>
                    <a:pt x="3820160" y="410210"/>
                    <a:pt x="3806190" y="439420"/>
                    <a:pt x="3789680" y="464820"/>
                  </a:cubicBezTo>
                  <a:cubicBezTo>
                    <a:pt x="3771900" y="488950"/>
                    <a:pt x="3750310" y="513080"/>
                    <a:pt x="3726180" y="530860"/>
                  </a:cubicBezTo>
                  <a:cubicBezTo>
                    <a:pt x="3702050" y="549910"/>
                    <a:pt x="3672840" y="565150"/>
                    <a:pt x="3644900" y="574040"/>
                  </a:cubicBezTo>
                  <a:cubicBezTo>
                    <a:pt x="3615690" y="584200"/>
                    <a:pt x="3606800" y="585470"/>
                    <a:pt x="3554730" y="589280"/>
                  </a:cubicBezTo>
                  <a:cubicBezTo>
                    <a:pt x="3238500" y="613410"/>
                    <a:pt x="543560" y="645160"/>
                    <a:pt x="201930" y="560070"/>
                  </a:cubicBezTo>
                  <a:cubicBezTo>
                    <a:pt x="135890" y="543560"/>
                    <a:pt x="116840" y="521970"/>
                    <a:pt x="90170" y="501650"/>
                  </a:cubicBezTo>
                  <a:cubicBezTo>
                    <a:pt x="71120" y="486410"/>
                    <a:pt x="60960" y="474980"/>
                    <a:pt x="48260" y="454660"/>
                  </a:cubicBezTo>
                  <a:cubicBezTo>
                    <a:pt x="30480" y="425450"/>
                    <a:pt x="10160" y="370840"/>
                    <a:pt x="3810" y="336550"/>
                  </a:cubicBezTo>
                  <a:cubicBezTo>
                    <a:pt x="0" y="312420"/>
                    <a:pt x="0" y="297180"/>
                    <a:pt x="3810" y="273050"/>
                  </a:cubicBezTo>
                  <a:cubicBezTo>
                    <a:pt x="10160" y="240030"/>
                    <a:pt x="30480" y="185420"/>
                    <a:pt x="48260" y="156210"/>
                  </a:cubicBezTo>
                  <a:cubicBezTo>
                    <a:pt x="60960" y="135890"/>
                    <a:pt x="74930" y="123190"/>
                    <a:pt x="90170" y="109220"/>
                  </a:cubicBezTo>
                  <a:cubicBezTo>
                    <a:pt x="106680" y="95250"/>
                    <a:pt x="120650" y="82550"/>
                    <a:pt x="142240" y="72390"/>
                  </a:cubicBezTo>
                  <a:cubicBezTo>
                    <a:pt x="173990" y="58420"/>
                    <a:pt x="264160" y="43180"/>
                    <a:pt x="264160" y="43180"/>
                  </a:cubicBezTo>
                </a:path>
              </a:pathLst>
            </a:custGeom>
            <a:solidFill>
              <a:srgbClr val="FBE6C5"/>
            </a:solidFill>
            <a:ln cap="sq">
              <a:noFill/>
              <a:prstDash val="solid"/>
              <a:miter/>
            </a:ln>
          </p:spPr>
        </p:sp>
      </p:grpSp>
      <p:sp>
        <p:nvSpPr>
          <p:cNvPr id="29" name="TextBox 29"/>
          <p:cNvSpPr txBox="1"/>
          <p:nvPr/>
        </p:nvSpPr>
        <p:spPr>
          <a:xfrm>
            <a:off x="8707286" y="4355550"/>
            <a:ext cx="8158650" cy="4813300"/>
          </a:xfrm>
          <a:prstGeom prst="rect">
            <a:avLst/>
          </a:prstGeom>
        </p:spPr>
        <p:txBody>
          <a:bodyPr lIns="0" tIns="0" rIns="0" bIns="0" rtlCol="0" anchor="t">
            <a:spAutoFit/>
          </a:bodyPr>
          <a:lstStyle/>
          <a:p>
            <a:pPr algn="l">
              <a:lnSpc>
                <a:spcPts val="3499"/>
              </a:lnSpc>
            </a:pPr>
            <a:r>
              <a:rPr lang="en-US" sz="2499" b="1">
                <a:solidFill>
                  <a:srgbClr val="955306"/>
                </a:solidFill>
                <a:latin typeface="Cloud Bold"/>
                <a:ea typeface="Cloud Bold"/>
                <a:cs typeface="Cloud Bold"/>
                <a:sym typeface="Cloud Bold"/>
              </a:rPr>
              <a:t>Our online food ordering website isn't just a digital menu — it's a complete experience that combines ease, efficiency, and excitement. From a clean checkout process to interactive features like the Spin the Wheel, we've built a platform that not only satisfies hunger but also delights users. With a focus on user engagement, real-world utility, and smart design, this project demonstrates how technology can transform even the simplest tasks into something memorable. It's not just about ordering food — it’s about enjoying every click along the way.</a:t>
            </a:r>
          </a:p>
        </p:txBody>
      </p:sp>
      <p:sp>
        <p:nvSpPr>
          <p:cNvPr id="30" name="TextBox 30"/>
          <p:cNvSpPr txBox="1"/>
          <p:nvPr/>
        </p:nvSpPr>
        <p:spPr>
          <a:xfrm>
            <a:off x="1028700" y="885825"/>
            <a:ext cx="11713525" cy="1607107"/>
          </a:xfrm>
          <a:prstGeom prst="rect">
            <a:avLst/>
          </a:prstGeom>
        </p:spPr>
        <p:txBody>
          <a:bodyPr lIns="0" tIns="0" rIns="0" bIns="0" rtlCol="0" anchor="t">
            <a:spAutoFit/>
          </a:bodyPr>
          <a:lstStyle/>
          <a:p>
            <a:pPr algn="l">
              <a:lnSpc>
                <a:spcPts val="13923"/>
              </a:lnSpc>
            </a:pPr>
            <a:r>
              <a:rPr lang="en-US" sz="11412" dirty="0">
                <a:latin typeface="Scripter"/>
                <a:ea typeface="Scripter"/>
                <a:cs typeface="Scripter"/>
                <a:sym typeface="Scripter"/>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ED"/>
        </a:solidFill>
        <a:effectLst/>
      </p:bgPr>
    </p:bg>
    <p:spTree>
      <p:nvGrpSpPr>
        <p:cNvPr id="1" name=""/>
        <p:cNvGrpSpPr/>
        <p:nvPr/>
      </p:nvGrpSpPr>
      <p:grpSpPr>
        <a:xfrm>
          <a:off x="0" y="0"/>
          <a:ext cx="0" cy="0"/>
          <a:chOff x="0" y="0"/>
          <a:chExt cx="0" cy="0"/>
        </a:xfrm>
      </p:grpSpPr>
      <p:sp>
        <p:nvSpPr>
          <p:cNvPr id="2" name="Freeform 2"/>
          <p:cNvSpPr/>
          <p:nvPr/>
        </p:nvSpPr>
        <p:spPr>
          <a:xfrm rot="-7349342">
            <a:off x="12413832" y="-2177774"/>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53000"/>
            </a:blip>
            <a:stretch>
              <a:fillRect/>
            </a:stretch>
          </a:blipFill>
        </p:spPr>
      </p:sp>
      <p:sp>
        <p:nvSpPr>
          <p:cNvPr id="3" name="Freeform 3"/>
          <p:cNvSpPr/>
          <p:nvPr/>
        </p:nvSpPr>
        <p:spPr>
          <a:xfrm>
            <a:off x="13701922" y="5633169"/>
            <a:ext cx="5653420" cy="5499236"/>
          </a:xfrm>
          <a:custGeom>
            <a:avLst/>
            <a:gdLst/>
            <a:ahLst/>
            <a:cxnLst/>
            <a:rect l="l" t="t" r="r" b="b"/>
            <a:pathLst>
              <a:path w="5653420" h="5499236">
                <a:moveTo>
                  <a:pt x="0" y="0"/>
                </a:moveTo>
                <a:lnTo>
                  <a:pt x="5653420" y="0"/>
                </a:lnTo>
                <a:lnTo>
                  <a:pt x="5653420" y="5499236"/>
                </a:lnTo>
                <a:lnTo>
                  <a:pt x="0" y="5499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921797">
            <a:off x="-2255956" y="3303001"/>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53000"/>
            </a:blip>
            <a:stretch>
              <a:fillRect/>
            </a:stretch>
          </a:blipFill>
        </p:spPr>
      </p:sp>
      <p:sp>
        <p:nvSpPr>
          <p:cNvPr id="5" name="Freeform 5"/>
          <p:cNvSpPr/>
          <p:nvPr/>
        </p:nvSpPr>
        <p:spPr>
          <a:xfrm>
            <a:off x="321466" y="4488603"/>
            <a:ext cx="2393579" cy="2289132"/>
          </a:xfrm>
          <a:custGeom>
            <a:avLst/>
            <a:gdLst/>
            <a:ahLst/>
            <a:cxnLst/>
            <a:rect l="l" t="t" r="r" b="b"/>
            <a:pathLst>
              <a:path w="2393579" h="2289132">
                <a:moveTo>
                  <a:pt x="0" y="0"/>
                </a:moveTo>
                <a:lnTo>
                  <a:pt x="2393579" y="0"/>
                </a:lnTo>
                <a:lnTo>
                  <a:pt x="2393579" y="2289132"/>
                </a:lnTo>
                <a:lnTo>
                  <a:pt x="0" y="22891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158620" y="-1175166"/>
            <a:ext cx="5704814" cy="5704814"/>
          </a:xfrm>
          <a:custGeom>
            <a:avLst/>
            <a:gdLst/>
            <a:ahLst/>
            <a:cxnLst/>
            <a:rect l="l" t="t" r="r" b="b"/>
            <a:pathLst>
              <a:path w="5704814" h="5704814">
                <a:moveTo>
                  <a:pt x="0" y="0"/>
                </a:moveTo>
                <a:lnTo>
                  <a:pt x="5704814" y="0"/>
                </a:lnTo>
                <a:lnTo>
                  <a:pt x="5704814" y="5704813"/>
                </a:lnTo>
                <a:lnTo>
                  <a:pt x="0" y="57048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3522491">
            <a:off x="4040546" y="-380160"/>
            <a:ext cx="2299939" cy="2057400"/>
          </a:xfrm>
          <a:custGeom>
            <a:avLst/>
            <a:gdLst/>
            <a:ahLst/>
            <a:cxnLst/>
            <a:rect l="l" t="t" r="r" b="b"/>
            <a:pathLst>
              <a:path w="2299939" h="2057400">
                <a:moveTo>
                  <a:pt x="0" y="0"/>
                </a:moveTo>
                <a:lnTo>
                  <a:pt x="2299939" y="0"/>
                </a:lnTo>
                <a:lnTo>
                  <a:pt x="2299939"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9358577" y="8527122"/>
            <a:ext cx="3882791" cy="1877859"/>
          </a:xfrm>
          <a:custGeom>
            <a:avLst/>
            <a:gdLst/>
            <a:ahLst/>
            <a:cxnLst/>
            <a:rect l="l" t="t" r="r" b="b"/>
            <a:pathLst>
              <a:path w="3882791" h="1877859">
                <a:moveTo>
                  <a:pt x="0" y="0"/>
                </a:moveTo>
                <a:lnTo>
                  <a:pt x="3882791" y="0"/>
                </a:lnTo>
                <a:lnTo>
                  <a:pt x="3882791" y="1877859"/>
                </a:lnTo>
                <a:lnTo>
                  <a:pt x="0" y="18778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9472419">
            <a:off x="2498738" y="4254318"/>
            <a:ext cx="831323" cy="1054563"/>
          </a:xfrm>
          <a:custGeom>
            <a:avLst/>
            <a:gdLst/>
            <a:ahLst/>
            <a:cxnLst/>
            <a:rect l="l" t="t" r="r" b="b"/>
            <a:pathLst>
              <a:path w="831323" h="1054563">
                <a:moveTo>
                  <a:pt x="0" y="0"/>
                </a:moveTo>
                <a:lnTo>
                  <a:pt x="831323" y="0"/>
                </a:lnTo>
                <a:lnTo>
                  <a:pt x="831323" y="1054563"/>
                </a:lnTo>
                <a:lnTo>
                  <a:pt x="0" y="1054563"/>
                </a:lnTo>
                <a:lnTo>
                  <a:pt x="0" y="0"/>
                </a:lnTo>
                <a:close/>
              </a:path>
            </a:pathLst>
          </a:custGeom>
          <a:blipFill>
            <a:blip r:embed="rId9">
              <a:extLst>
                <a:ext uri="{96DAC541-7B7A-43D3-8B79-37D633B846F1}">
                  <asvg:svgBlip xmlns:asvg="http://schemas.microsoft.com/office/drawing/2016/SVG/main" r:embed="rId10"/>
                </a:ext>
              </a:extLst>
            </a:blip>
            <a:stretch>
              <a:fillRect t="-55654" r="-120730"/>
            </a:stretch>
          </a:blipFill>
        </p:spPr>
      </p:sp>
      <p:sp>
        <p:nvSpPr>
          <p:cNvPr id="10" name="Freeform 10"/>
          <p:cNvSpPr/>
          <p:nvPr/>
        </p:nvSpPr>
        <p:spPr>
          <a:xfrm>
            <a:off x="14921011" y="648540"/>
            <a:ext cx="1334956" cy="2390842"/>
          </a:xfrm>
          <a:custGeom>
            <a:avLst/>
            <a:gdLst/>
            <a:ahLst/>
            <a:cxnLst/>
            <a:rect l="l" t="t" r="r" b="b"/>
            <a:pathLst>
              <a:path w="1334956" h="2390842">
                <a:moveTo>
                  <a:pt x="0" y="0"/>
                </a:moveTo>
                <a:lnTo>
                  <a:pt x="1334955" y="0"/>
                </a:lnTo>
                <a:lnTo>
                  <a:pt x="1334955" y="2390842"/>
                </a:lnTo>
                <a:lnTo>
                  <a:pt x="0" y="2390842"/>
                </a:lnTo>
                <a:lnTo>
                  <a:pt x="0" y="0"/>
                </a:lnTo>
                <a:close/>
              </a:path>
            </a:pathLst>
          </a:custGeom>
          <a:blipFill>
            <a:blip r:embed="rId11">
              <a:extLst>
                <a:ext uri="{96DAC541-7B7A-43D3-8B79-37D633B846F1}">
                  <asvg:svgBlip xmlns:asvg="http://schemas.microsoft.com/office/drawing/2016/SVG/main" r:embed="rId12"/>
                </a:ext>
              </a:extLst>
            </a:blip>
            <a:stretch>
              <a:fillRect r="-270309"/>
            </a:stretch>
          </a:blipFill>
        </p:spPr>
      </p:sp>
      <p:sp>
        <p:nvSpPr>
          <p:cNvPr id="11" name="Freeform 11"/>
          <p:cNvSpPr/>
          <p:nvPr/>
        </p:nvSpPr>
        <p:spPr>
          <a:xfrm>
            <a:off x="15909544" y="2697323"/>
            <a:ext cx="2699511" cy="2729285"/>
          </a:xfrm>
          <a:custGeom>
            <a:avLst/>
            <a:gdLst/>
            <a:ahLst/>
            <a:cxnLst/>
            <a:rect l="l" t="t" r="r" b="b"/>
            <a:pathLst>
              <a:path w="2699511" h="2729285">
                <a:moveTo>
                  <a:pt x="0" y="0"/>
                </a:moveTo>
                <a:lnTo>
                  <a:pt x="2699512" y="0"/>
                </a:lnTo>
                <a:lnTo>
                  <a:pt x="2699512" y="2729286"/>
                </a:lnTo>
                <a:lnTo>
                  <a:pt x="0" y="272928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a:off x="2144217" y="6760418"/>
            <a:ext cx="1141655" cy="1314766"/>
          </a:xfrm>
          <a:custGeom>
            <a:avLst/>
            <a:gdLst/>
            <a:ahLst/>
            <a:cxnLst/>
            <a:rect l="l" t="t" r="r" b="b"/>
            <a:pathLst>
              <a:path w="1141655" h="1314766">
                <a:moveTo>
                  <a:pt x="0" y="0"/>
                </a:moveTo>
                <a:lnTo>
                  <a:pt x="1141656" y="0"/>
                </a:lnTo>
                <a:lnTo>
                  <a:pt x="1141656" y="1314766"/>
                </a:lnTo>
                <a:lnTo>
                  <a:pt x="0" y="1314766"/>
                </a:lnTo>
                <a:lnTo>
                  <a:pt x="0" y="0"/>
                </a:lnTo>
                <a:close/>
              </a:path>
            </a:pathLst>
          </a:custGeom>
          <a:blipFill>
            <a:blip r:embed="rId15">
              <a:extLst>
                <a:ext uri="{96DAC541-7B7A-43D3-8B79-37D633B846F1}">
                  <asvg:svgBlip xmlns:asvg="http://schemas.microsoft.com/office/drawing/2016/SVG/main" r:embed="rId16"/>
                </a:ext>
              </a:extLst>
            </a:blip>
            <a:stretch>
              <a:fillRect l="-429691" t="-380022"/>
            </a:stretch>
          </a:blipFill>
        </p:spPr>
      </p:sp>
      <p:sp>
        <p:nvSpPr>
          <p:cNvPr id="13" name="Freeform 13"/>
          <p:cNvSpPr/>
          <p:nvPr/>
        </p:nvSpPr>
        <p:spPr>
          <a:xfrm>
            <a:off x="1293253" y="6956534"/>
            <a:ext cx="801067" cy="922533"/>
          </a:xfrm>
          <a:custGeom>
            <a:avLst/>
            <a:gdLst/>
            <a:ahLst/>
            <a:cxnLst/>
            <a:rect l="l" t="t" r="r" b="b"/>
            <a:pathLst>
              <a:path w="801067" h="922533">
                <a:moveTo>
                  <a:pt x="0" y="0"/>
                </a:moveTo>
                <a:lnTo>
                  <a:pt x="801067" y="0"/>
                </a:lnTo>
                <a:lnTo>
                  <a:pt x="801067" y="922534"/>
                </a:lnTo>
                <a:lnTo>
                  <a:pt x="0" y="922534"/>
                </a:lnTo>
                <a:lnTo>
                  <a:pt x="0" y="0"/>
                </a:lnTo>
                <a:close/>
              </a:path>
            </a:pathLst>
          </a:custGeom>
          <a:blipFill>
            <a:blip r:embed="rId15">
              <a:extLst>
                <a:ext uri="{96DAC541-7B7A-43D3-8B79-37D633B846F1}">
                  <asvg:svgBlip xmlns:asvg="http://schemas.microsoft.com/office/drawing/2016/SVG/main" r:embed="rId16"/>
                </a:ext>
              </a:extLst>
            </a:blip>
            <a:stretch>
              <a:fillRect l="-429691" t="-380022"/>
            </a:stretch>
          </a:blipFill>
        </p:spPr>
      </p:sp>
      <p:grpSp>
        <p:nvGrpSpPr>
          <p:cNvPr id="14" name="Group 14"/>
          <p:cNvGrpSpPr/>
          <p:nvPr/>
        </p:nvGrpSpPr>
        <p:grpSpPr>
          <a:xfrm>
            <a:off x="5659755" y="3040380"/>
            <a:ext cx="7033260" cy="1138238"/>
            <a:chOff x="0" y="0"/>
            <a:chExt cx="9377680" cy="1517650"/>
          </a:xfrm>
        </p:grpSpPr>
        <p:sp>
          <p:nvSpPr>
            <p:cNvPr id="15" name="Freeform 15"/>
            <p:cNvSpPr/>
            <p:nvPr/>
          </p:nvSpPr>
          <p:spPr>
            <a:xfrm>
              <a:off x="44450" y="1270"/>
              <a:ext cx="9284970" cy="1511300"/>
            </a:xfrm>
            <a:custGeom>
              <a:avLst/>
              <a:gdLst/>
              <a:ahLst/>
              <a:cxnLst/>
              <a:rect l="l" t="t" r="r" b="b"/>
              <a:pathLst>
                <a:path w="9284970" h="1511300">
                  <a:moveTo>
                    <a:pt x="637540" y="121920"/>
                  </a:moveTo>
                  <a:cubicBezTo>
                    <a:pt x="3465830" y="173990"/>
                    <a:pt x="7894320" y="0"/>
                    <a:pt x="8573770" y="49530"/>
                  </a:cubicBezTo>
                  <a:cubicBezTo>
                    <a:pt x="8702040" y="58420"/>
                    <a:pt x="8728711" y="62230"/>
                    <a:pt x="8799830" y="86360"/>
                  </a:cubicBezTo>
                  <a:cubicBezTo>
                    <a:pt x="8872220" y="110490"/>
                    <a:pt x="8942070" y="148590"/>
                    <a:pt x="9003030" y="194310"/>
                  </a:cubicBezTo>
                  <a:cubicBezTo>
                    <a:pt x="9062720" y="240030"/>
                    <a:pt x="9117330" y="298450"/>
                    <a:pt x="9160511" y="360680"/>
                  </a:cubicBezTo>
                  <a:cubicBezTo>
                    <a:pt x="9202420" y="422910"/>
                    <a:pt x="9236711" y="495300"/>
                    <a:pt x="9255761" y="567690"/>
                  </a:cubicBezTo>
                  <a:cubicBezTo>
                    <a:pt x="9276080" y="641350"/>
                    <a:pt x="9284970" y="721360"/>
                    <a:pt x="9281161" y="796290"/>
                  </a:cubicBezTo>
                  <a:cubicBezTo>
                    <a:pt x="9277350" y="871220"/>
                    <a:pt x="9259570" y="949960"/>
                    <a:pt x="9231630" y="1019810"/>
                  </a:cubicBezTo>
                  <a:cubicBezTo>
                    <a:pt x="9203690" y="1089660"/>
                    <a:pt x="9163050" y="1158240"/>
                    <a:pt x="9113520" y="1216660"/>
                  </a:cubicBezTo>
                  <a:cubicBezTo>
                    <a:pt x="9065261" y="1273810"/>
                    <a:pt x="9004300" y="1325880"/>
                    <a:pt x="8939530" y="1363980"/>
                  </a:cubicBezTo>
                  <a:cubicBezTo>
                    <a:pt x="8874761" y="1403350"/>
                    <a:pt x="8799830" y="1432560"/>
                    <a:pt x="8726170" y="1449070"/>
                  </a:cubicBezTo>
                  <a:cubicBezTo>
                    <a:pt x="8652511" y="1465580"/>
                    <a:pt x="8572500" y="1469390"/>
                    <a:pt x="8497570" y="1461770"/>
                  </a:cubicBezTo>
                  <a:cubicBezTo>
                    <a:pt x="8422640" y="1452880"/>
                    <a:pt x="8345170" y="1431290"/>
                    <a:pt x="8276590" y="1400810"/>
                  </a:cubicBezTo>
                  <a:cubicBezTo>
                    <a:pt x="8208011" y="1369060"/>
                    <a:pt x="8141970" y="1323340"/>
                    <a:pt x="8087361" y="1271270"/>
                  </a:cubicBezTo>
                  <a:cubicBezTo>
                    <a:pt x="8032750" y="1219200"/>
                    <a:pt x="7984490" y="1155700"/>
                    <a:pt x="7948930" y="1089660"/>
                  </a:cubicBezTo>
                  <a:cubicBezTo>
                    <a:pt x="7913370" y="1022350"/>
                    <a:pt x="7887970" y="946150"/>
                    <a:pt x="7875270" y="872490"/>
                  </a:cubicBezTo>
                  <a:cubicBezTo>
                    <a:pt x="7863840" y="797560"/>
                    <a:pt x="7863840" y="717550"/>
                    <a:pt x="7875270" y="642620"/>
                  </a:cubicBezTo>
                  <a:cubicBezTo>
                    <a:pt x="7887970" y="568960"/>
                    <a:pt x="7913370" y="492760"/>
                    <a:pt x="7948930" y="425450"/>
                  </a:cubicBezTo>
                  <a:cubicBezTo>
                    <a:pt x="7984490" y="359410"/>
                    <a:pt x="8032750" y="295910"/>
                    <a:pt x="8087361" y="243840"/>
                  </a:cubicBezTo>
                  <a:cubicBezTo>
                    <a:pt x="8141970" y="191770"/>
                    <a:pt x="8208011" y="147320"/>
                    <a:pt x="8276590" y="115570"/>
                  </a:cubicBezTo>
                  <a:cubicBezTo>
                    <a:pt x="8345170" y="83820"/>
                    <a:pt x="8422640" y="62230"/>
                    <a:pt x="8497570" y="53340"/>
                  </a:cubicBezTo>
                  <a:cubicBezTo>
                    <a:pt x="8572500" y="45720"/>
                    <a:pt x="8652511" y="49530"/>
                    <a:pt x="8726170" y="66040"/>
                  </a:cubicBezTo>
                  <a:cubicBezTo>
                    <a:pt x="8799830" y="82550"/>
                    <a:pt x="8874761" y="111760"/>
                    <a:pt x="8939530" y="151130"/>
                  </a:cubicBezTo>
                  <a:cubicBezTo>
                    <a:pt x="9004300" y="190500"/>
                    <a:pt x="9065261" y="242570"/>
                    <a:pt x="9113520" y="299720"/>
                  </a:cubicBezTo>
                  <a:cubicBezTo>
                    <a:pt x="9163050" y="356870"/>
                    <a:pt x="9203690" y="425450"/>
                    <a:pt x="9231630" y="495300"/>
                  </a:cubicBezTo>
                  <a:cubicBezTo>
                    <a:pt x="9259570" y="566420"/>
                    <a:pt x="9277350" y="643890"/>
                    <a:pt x="9281161" y="720090"/>
                  </a:cubicBezTo>
                  <a:cubicBezTo>
                    <a:pt x="9284970" y="795020"/>
                    <a:pt x="9276080" y="875030"/>
                    <a:pt x="9255761" y="947420"/>
                  </a:cubicBezTo>
                  <a:cubicBezTo>
                    <a:pt x="9236711" y="1019810"/>
                    <a:pt x="9202420" y="1092200"/>
                    <a:pt x="9160511" y="1155700"/>
                  </a:cubicBezTo>
                  <a:cubicBezTo>
                    <a:pt x="9117330" y="1217930"/>
                    <a:pt x="9062720" y="1276350"/>
                    <a:pt x="9003030" y="1322070"/>
                  </a:cubicBezTo>
                  <a:cubicBezTo>
                    <a:pt x="8942070" y="1366520"/>
                    <a:pt x="8870950" y="1404620"/>
                    <a:pt x="8799830" y="1428750"/>
                  </a:cubicBezTo>
                  <a:cubicBezTo>
                    <a:pt x="8728711" y="1452880"/>
                    <a:pt x="8700770" y="1456690"/>
                    <a:pt x="8573770" y="1465580"/>
                  </a:cubicBezTo>
                  <a:cubicBezTo>
                    <a:pt x="7934961" y="1511300"/>
                    <a:pt x="3718561" y="1367790"/>
                    <a:pt x="2739390" y="1355090"/>
                  </a:cubicBezTo>
                  <a:cubicBezTo>
                    <a:pt x="2410460" y="1350010"/>
                    <a:pt x="2341881" y="1346200"/>
                    <a:pt x="2080260" y="1350010"/>
                  </a:cubicBezTo>
                  <a:cubicBezTo>
                    <a:pt x="1691640" y="1353820"/>
                    <a:pt x="872490" y="1404620"/>
                    <a:pt x="637540" y="1393190"/>
                  </a:cubicBezTo>
                  <a:cubicBezTo>
                    <a:pt x="560070" y="1390650"/>
                    <a:pt x="534670" y="1386840"/>
                    <a:pt x="485140" y="1375410"/>
                  </a:cubicBezTo>
                  <a:cubicBezTo>
                    <a:pt x="435610" y="1362710"/>
                    <a:pt x="386080" y="1343660"/>
                    <a:pt x="341630" y="1320800"/>
                  </a:cubicBezTo>
                  <a:cubicBezTo>
                    <a:pt x="297180" y="1296670"/>
                    <a:pt x="254000" y="1267460"/>
                    <a:pt x="215900" y="1233170"/>
                  </a:cubicBezTo>
                  <a:cubicBezTo>
                    <a:pt x="177800" y="1200150"/>
                    <a:pt x="142240" y="1160780"/>
                    <a:pt x="114300" y="1118870"/>
                  </a:cubicBezTo>
                  <a:cubicBezTo>
                    <a:pt x="85090" y="1076960"/>
                    <a:pt x="60960" y="1029970"/>
                    <a:pt x="43180" y="982980"/>
                  </a:cubicBezTo>
                  <a:cubicBezTo>
                    <a:pt x="24130" y="935990"/>
                    <a:pt x="12700" y="885190"/>
                    <a:pt x="6350" y="834390"/>
                  </a:cubicBezTo>
                  <a:cubicBezTo>
                    <a:pt x="0" y="783590"/>
                    <a:pt x="0" y="731520"/>
                    <a:pt x="6350" y="680720"/>
                  </a:cubicBezTo>
                  <a:cubicBezTo>
                    <a:pt x="12700" y="631190"/>
                    <a:pt x="24130" y="579120"/>
                    <a:pt x="43180" y="532130"/>
                  </a:cubicBezTo>
                  <a:cubicBezTo>
                    <a:pt x="60960" y="485140"/>
                    <a:pt x="85090" y="438150"/>
                    <a:pt x="114300" y="396240"/>
                  </a:cubicBezTo>
                  <a:cubicBezTo>
                    <a:pt x="142240" y="354330"/>
                    <a:pt x="177800" y="314960"/>
                    <a:pt x="215900" y="281940"/>
                  </a:cubicBezTo>
                  <a:cubicBezTo>
                    <a:pt x="254000" y="247650"/>
                    <a:pt x="297180" y="218440"/>
                    <a:pt x="341630" y="194310"/>
                  </a:cubicBezTo>
                  <a:cubicBezTo>
                    <a:pt x="387350" y="171450"/>
                    <a:pt x="435610" y="152400"/>
                    <a:pt x="485140" y="140970"/>
                  </a:cubicBezTo>
                  <a:cubicBezTo>
                    <a:pt x="534670" y="128270"/>
                    <a:pt x="637540" y="121920"/>
                    <a:pt x="637540" y="121920"/>
                  </a:cubicBezTo>
                </a:path>
              </a:pathLst>
            </a:custGeom>
            <a:solidFill>
              <a:srgbClr val="FBE6C5"/>
            </a:solidFill>
            <a:ln cap="sq">
              <a:noFill/>
              <a:prstDash val="solid"/>
              <a:miter/>
            </a:ln>
          </p:spPr>
        </p:sp>
      </p:grpSp>
      <p:grpSp>
        <p:nvGrpSpPr>
          <p:cNvPr id="16" name="Group 16"/>
          <p:cNvGrpSpPr/>
          <p:nvPr/>
        </p:nvGrpSpPr>
        <p:grpSpPr>
          <a:xfrm>
            <a:off x="5911215" y="4914900"/>
            <a:ext cx="6295072" cy="1091565"/>
            <a:chOff x="0" y="0"/>
            <a:chExt cx="8393430" cy="1455420"/>
          </a:xfrm>
        </p:grpSpPr>
        <p:sp>
          <p:nvSpPr>
            <p:cNvPr id="17" name="Freeform 17"/>
            <p:cNvSpPr/>
            <p:nvPr/>
          </p:nvSpPr>
          <p:spPr>
            <a:xfrm>
              <a:off x="44450" y="10160"/>
              <a:ext cx="8301990" cy="1433830"/>
            </a:xfrm>
            <a:custGeom>
              <a:avLst/>
              <a:gdLst/>
              <a:ahLst/>
              <a:cxnLst/>
              <a:rect l="l" t="t" r="r" b="b"/>
              <a:pathLst>
                <a:path w="8301990" h="1433830">
                  <a:moveTo>
                    <a:pt x="631190" y="87630"/>
                  </a:moveTo>
                  <a:cubicBezTo>
                    <a:pt x="2260600" y="135890"/>
                    <a:pt x="2418080" y="137160"/>
                    <a:pt x="2838450" y="133350"/>
                  </a:cubicBezTo>
                  <a:cubicBezTo>
                    <a:pt x="3806190" y="127000"/>
                    <a:pt x="7063740" y="0"/>
                    <a:pt x="7622540" y="40640"/>
                  </a:cubicBezTo>
                  <a:cubicBezTo>
                    <a:pt x="7741920" y="49530"/>
                    <a:pt x="7769860" y="53340"/>
                    <a:pt x="7838440" y="76200"/>
                  </a:cubicBezTo>
                  <a:cubicBezTo>
                    <a:pt x="7905750" y="99060"/>
                    <a:pt x="7974330" y="134620"/>
                    <a:pt x="8031480" y="177800"/>
                  </a:cubicBezTo>
                  <a:cubicBezTo>
                    <a:pt x="8088630" y="222250"/>
                    <a:pt x="8141970" y="278130"/>
                    <a:pt x="8181340" y="337820"/>
                  </a:cubicBezTo>
                  <a:cubicBezTo>
                    <a:pt x="8221980" y="396240"/>
                    <a:pt x="8255000" y="466090"/>
                    <a:pt x="8274050" y="535940"/>
                  </a:cubicBezTo>
                  <a:cubicBezTo>
                    <a:pt x="8293100" y="605790"/>
                    <a:pt x="8301990" y="681990"/>
                    <a:pt x="8296910" y="753110"/>
                  </a:cubicBezTo>
                  <a:cubicBezTo>
                    <a:pt x="8293100" y="825500"/>
                    <a:pt x="8276590" y="900430"/>
                    <a:pt x="8249920" y="967740"/>
                  </a:cubicBezTo>
                  <a:cubicBezTo>
                    <a:pt x="8223250" y="1033780"/>
                    <a:pt x="8183880" y="1099820"/>
                    <a:pt x="8138160" y="1154430"/>
                  </a:cubicBezTo>
                  <a:cubicBezTo>
                    <a:pt x="8091170" y="1210310"/>
                    <a:pt x="8032750" y="1259840"/>
                    <a:pt x="7970520" y="1296670"/>
                  </a:cubicBezTo>
                  <a:cubicBezTo>
                    <a:pt x="7909560" y="1333500"/>
                    <a:pt x="7837170" y="1362710"/>
                    <a:pt x="7767320" y="1377950"/>
                  </a:cubicBezTo>
                  <a:cubicBezTo>
                    <a:pt x="7697470" y="1393190"/>
                    <a:pt x="7620000" y="1397000"/>
                    <a:pt x="7548880" y="1389380"/>
                  </a:cubicBezTo>
                  <a:cubicBezTo>
                    <a:pt x="7477760" y="1381760"/>
                    <a:pt x="7402830" y="1361440"/>
                    <a:pt x="7338060" y="1330960"/>
                  </a:cubicBezTo>
                  <a:cubicBezTo>
                    <a:pt x="7272020" y="1300480"/>
                    <a:pt x="7208520" y="1257300"/>
                    <a:pt x="7156450" y="1207770"/>
                  </a:cubicBezTo>
                  <a:cubicBezTo>
                    <a:pt x="7104380" y="1158240"/>
                    <a:pt x="7058660" y="1097280"/>
                    <a:pt x="7024370" y="1033780"/>
                  </a:cubicBezTo>
                  <a:cubicBezTo>
                    <a:pt x="6990080" y="970280"/>
                    <a:pt x="6965950" y="897890"/>
                    <a:pt x="6954520" y="826770"/>
                  </a:cubicBezTo>
                  <a:cubicBezTo>
                    <a:pt x="6943090" y="755650"/>
                    <a:pt x="6943090" y="678180"/>
                    <a:pt x="6954520" y="607060"/>
                  </a:cubicBezTo>
                  <a:cubicBezTo>
                    <a:pt x="6965950" y="535940"/>
                    <a:pt x="6990080" y="463550"/>
                    <a:pt x="7024370" y="400050"/>
                  </a:cubicBezTo>
                  <a:cubicBezTo>
                    <a:pt x="7058660" y="336550"/>
                    <a:pt x="7104380" y="275590"/>
                    <a:pt x="7156450" y="226060"/>
                  </a:cubicBezTo>
                  <a:cubicBezTo>
                    <a:pt x="7209790" y="176530"/>
                    <a:pt x="7273290" y="133350"/>
                    <a:pt x="7338060" y="102870"/>
                  </a:cubicBezTo>
                  <a:cubicBezTo>
                    <a:pt x="7402830" y="72390"/>
                    <a:pt x="7477760" y="52070"/>
                    <a:pt x="7548880" y="44450"/>
                  </a:cubicBezTo>
                  <a:cubicBezTo>
                    <a:pt x="7620000" y="36830"/>
                    <a:pt x="7697470" y="40640"/>
                    <a:pt x="7767320" y="55880"/>
                  </a:cubicBezTo>
                  <a:cubicBezTo>
                    <a:pt x="7838440" y="71120"/>
                    <a:pt x="7909560" y="100330"/>
                    <a:pt x="7970520" y="137160"/>
                  </a:cubicBezTo>
                  <a:cubicBezTo>
                    <a:pt x="8032750" y="173990"/>
                    <a:pt x="8091170" y="224790"/>
                    <a:pt x="8138160" y="279400"/>
                  </a:cubicBezTo>
                  <a:cubicBezTo>
                    <a:pt x="8183880" y="334010"/>
                    <a:pt x="8224520" y="400050"/>
                    <a:pt x="8249920" y="466090"/>
                  </a:cubicBezTo>
                  <a:cubicBezTo>
                    <a:pt x="8276590" y="533400"/>
                    <a:pt x="8293100" y="608330"/>
                    <a:pt x="8296910" y="680720"/>
                  </a:cubicBezTo>
                  <a:cubicBezTo>
                    <a:pt x="8301990" y="751840"/>
                    <a:pt x="8293100" y="828040"/>
                    <a:pt x="8274050" y="897890"/>
                  </a:cubicBezTo>
                  <a:cubicBezTo>
                    <a:pt x="8255000" y="967740"/>
                    <a:pt x="8221980" y="1037590"/>
                    <a:pt x="8181340" y="1097280"/>
                  </a:cubicBezTo>
                  <a:cubicBezTo>
                    <a:pt x="8141970" y="1155700"/>
                    <a:pt x="8088630" y="1211580"/>
                    <a:pt x="8031480" y="1256030"/>
                  </a:cubicBezTo>
                  <a:cubicBezTo>
                    <a:pt x="7974330" y="1299210"/>
                    <a:pt x="7905750" y="1334770"/>
                    <a:pt x="7838440" y="1357630"/>
                  </a:cubicBezTo>
                  <a:cubicBezTo>
                    <a:pt x="7769860" y="1380490"/>
                    <a:pt x="7741920" y="1384300"/>
                    <a:pt x="7622540" y="1393190"/>
                  </a:cubicBezTo>
                  <a:cubicBezTo>
                    <a:pt x="7063740" y="1433830"/>
                    <a:pt x="3806190" y="1306830"/>
                    <a:pt x="2838450" y="1300480"/>
                  </a:cubicBezTo>
                  <a:cubicBezTo>
                    <a:pt x="2418080" y="1296670"/>
                    <a:pt x="2260600" y="1297940"/>
                    <a:pt x="1931670" y="1304290"/>
                  </a:cubicBezTo>
                  <a:cubicBezTo>
                    <a:pt x="1536700" y="1310640"/>
                    <a:pt x="850900" y="1356360"/>
                    <a:pt x="631190" y="1346200"/>
                  </a:cubicBezTo>
                  <a:cubicBezTo>
                    <a:pt x="556260" y="1342390"/>
                    <a:pt x="529590" y="1339850"/>
                    <a:pt x="480060" y="1327150"/>
                  </a:cubicBezTo>
                  <a:cubicBezTo>
                    <a:pt x="431800" y="1315720"/>
                    <a:pt x="383540" y="1297940"/>
                    <a:pt x="339090" y="1273810"/>
                  </a:cubicBezTo>
                  <a:cubicBezTo>
                    <a:pt x="294640" y="1250950"/>
                    <a:pt x="251460" y="1220470"/>
                    <a:pt x="213360" y="1187450"/>
                  </a:cubicBezTo>
                  <a:cubicBezTo>
                    <a:pt x="176530" y="1154430"/>
                    <a:pt x="142240" y="1115060"/>
                    <a:pt x="113030" y="1074420"/>
                  </a:cubicBezTo>
                  <a:cubicBezTo>
                    <a:pt x="85090" y="1032510"/>
                    <a:pt x="60960" y="986790"/>
                    <a:pt x="43180" y="939800"/>
                  </a:cubicBezTo>
                  <a:cubicBezTo>
                    <a:pt x="25400" y="892810"/>
                    <a:pt x="12700" y="842010"/>
                    <a:pt x="6350" y="792480"/>
                  </a:cubicBezTo>
                  <a:cubicBezTo>
                    <a:pt x="0" y="742950"/>
                    <a:pt x="0" y="690880"/>
                    <a:pt x="6350" y="641350"/>
                  </a:cubicBezTo>
                  <a:cubicBezTo>
                    <a:pt x="12700" y="591820"/>
                    <a:pt x="25400" y="541020"/>
                    <a:pt x="43180" y="494030"/>
                  </a:cubicBezTo>
                  <a:cubicBezTo>
                    <a:pt x="60960" y="447040"/>
                    <a:pt x="85090" y="401320"/>
                    <a:pt x="113030" y="359410"/>
                  </a:cubicBezTo>
                  <a:cubicBezTo>
                    <a:pt x="142240" y="317500"/>
                    <a:pt x="176530" y="279400"/>
                    <a:pt x="213360" y="246380"/>
                  </a:cubicBezTo>
                  <a:cubicBezTo>
                    <a:pt x="251460" y="212090"/>
                    <a:pt x="294640" y="182880"/>
                    <a:pt x="339090" y="160020"/>
                  </a:cubicBezTo>
                  <a:cubicBezTo>
                    <a:pt x="383540" y="135890"/>
                    <a:pt x="431800" y="118110"/>
                    <a:pt x="480060" y="105410"/>
                  </a:cubicBezTo>
                  <a:cubicBezTo>
                    <a:pt x="529590" y="93980"/>
                    <a:pt x="631190" y="87630"/>
                    <a:pt x="631190" y="87630"/>
                  </a:cubicBezTo>
                </a:path>
              </a:pathLst>
            </a:custGeom>
            <a:solidFill>
              <a:srgbClr val="FBE6C5"/>
            </a:solidFill>
            <a:ln cap="sq">
              <a:noFill/>
              <a:prstDash val="solid"/>
              <a:miter/>
            </a:ln>
          </p:spPr>
        </p:sp>
      </p:grpSp>
      <p:grpSp>
        <p:nvGrpSpPr>
          <p:cNvPr id="18" name="Group 18"/>
          <p:cNvGrpSpPr/>
          <p:nvPr/>
        </p:nvGrpSpPr>
        <p:grpSpPr>
          <a:xfrm>
            <a:off x="5633085" y="6686550"/>
            <a:ext cx="7271385" cy="1125855"/>
            <a:chOff x="0" y="0"/>
            <a:chExt cx="9695180" cy="1501140"/>
          </a:xfrm>
        </p:grpSpPr>
        <p:sp>
          <p:nvSpPr>
            <p:cNvPr id="19" name="Freeform 19"/>
            <p:cNvSpPr/>
            <p:nvPr/>
          </p:nvSpPr>
          <p:spPr>
            <a:xfrm>
              <a:off x="44450" y="24130"/>
              <a:ext cx="9605011" cy="1451610"/>
            </a:xfrm>
            <a:custGeom>
              <a:avLst/>
              <a:gdLst/>
              <a:ahLst/>
              <a:cxnLst/>
              <a:rect l="l" t="t" r="r" b="b"/>
              <a:pathLst>
                <a:path w="9605011" h="1451610">
                  <a:moveTo>
                    <a:pt x="631190" y="95250"/>
                  </a:moveTo>
                  <a:cubicBezTo>
                    <a:pt x="2505710" y="146050"/>
                    <a:pt x="3106420" y="134620"/>
                    <a:pt x="3929380" y="123190"/>
                  </a:cubicBezTo>
                  <a:cubicBezTo>
                    <a:pt x="5220970" y="106680"/>
                    <a:pt x="8389620" y="0"/>
                    <a:pt x="8903970" y="26670"/>
                  </a:cubicBezTo>
                  <a:cubicBezTo>
                    <a:pt x="8997950" y="31750"/>
                    <a:pt x="9017000" y="33020"/>
                    <a:pt x="9071611" y="46990"/>
                  </a:cubicBezTo>
                  <a:cubicBezTo>
                    <a:pt x="9124950" y="59690"/>
                    <a:pt x="9179561" y="81280"/>
                    <a:pt x="9229090" y="106680"/>
                  </a:cubicBezTo>
                  <a:cubicBezTo>
                    <a:pt x="9278620" y="132080"/>
                    <a:pt x="9325611" y="165100"/>
                    <a:pt x="9367520" y="201930"/>
                  </a:cubicBezTo>
                  <a:cubicBezTo>
                    <a:pt x="9409430" y="240030"/>
                    <a:pt x="9447530" y="283210"/>
                    <a:pt x="9479280" y="328930"/>
                  </a:cubicBezTo>
                  <a:cubicBezTo>
                    <a:pt x="9511030" y="374650"/>
                    <a:pt x="9537700" y="425450"/>
                    <a:pt x="9558020" y="477520"/>
                  </a:cubicBezTo>
                  <a:cubicBezTo>
                    <a:pt x="9577070" y="529590"/>
                    <a:pt x="9591040" y="586740"/>
                    <a:pt x="9598661" y="641350"/>
                  </a:cubicBezTo>
                  <a:cubicBezTo>
                    <a:pt x="9605011" y="697230"/>
                    <a:pt x="9605011" y="754380"/>
                    <a:pt x="9598661" y="810260"/>
                  </a:cubicBezTo>
                  <a:cubicBezTo>
                    <a:pt x="9591040" y="866140"/>
                    <a:pt x="9577070" y="922020"/>
                    <a:pt x="9558020" y="974090"/>
                  </a:cubicBezTo>
                  <a:cubicBezTo>
                    <a:pt x="9537700" y="1026160"/>
                    <a:pt x="9511030" y="1076960"/>
                    <a:pt x="9479280" y="1122680"/>
                  </a:cubicBezTo>
                  <a:cubicBezTo>
                    <a:pt x="9447530" y="1169670"/>
                    <a:pt x="9409430" y="1212850"/>
                    <a:pt x="9367520" y="1249680"/>
                  </a:cubicBezTo>
                  <a:cubicBezTo>
                    <a:pt x="9325611" y="1286510"/>
                    <a:pt x="9278620" y="1319530"/>
                    <a:pt x="9229090" y="1344930"/>
                  </a:cubicBezTo>
                  <a:cubicBezTo>
                    <a:pt x="9179561" y="1371600"/>
                    <a:pt x="9124950" y="1391920"/>
                    <a:pt x="9071611" y="1404620"/>
                  </a:cubicBezTo>
                  <a:cubicBezTo>
                    <a:pt x="9017000" y="1418590"/>
                    <a:pt x="8950961" y="1422400"/>
                    <a:pt x="8903970" y="1424940"/>
                  </a:cubicBezTo>
                  <a:cubicBezTo>
                    <a:pt x="8869680" y="1427480"/>
                    <a:pt x="8851900" y="1428750"/>
                    <a:pt x="8815070" y="1424940"/>
                  </a:cubicBezTo>
                  <a:cubicBezTo>
                    <a:pt x="8757920" y="1419860"/>
                    <a:pt x="8662670" y="1412240"/>
                    <a:pt x="8591550" y="1388110"/>
                  </a:cubicBezTo>
                  <a:cubicBezTo>
                    <a:pt x="8521700" y="1365250"/>
                    <a:pt x="8451850" y="1327150"/>
                    <a:pt x="8392161" y="1282700"/>
                  </a:cubicBezTo>
                  <a:cubicBezTo>
                    <a:pt x="8332470" y="1236980"/>
                    <a:pt x="8277861" y="1179830"/>
                    <a:pt x="8235950" y="1118870"/>
                  </a:cubicBezTo>
                  <a:cubicBezTo>
                    <a:pt x="8195311" y="1056640"/>
                    <a:pt x="8161020" y="984250"/>
                    <a:pt x="8141970" y="913130"/>
                  </a:cubicBezTo>
                  <a:cubicBezTo>
                    <a:pt x="8121650" y="840740"/>
                    <a:pt x="8112761" y="762000"/>
                    <a:pt x="8116570" y="688340"/>
                  </a:cubicBezTo>
                  <a:cubicBezTo>
                    <a:pt x="8121650" y="613410"/>
                    <a:pt x="8138161" y="535940"/>
                    <a:pt x="8166100" y="467360"/>
                  </a:cubicBezTo>
                  <a:cubicBezTo>
                    <a:pt x="8192770" y="397510"/>
                    <a:pt x="8234680" y="330200"/>
                    <a:pt x="8282940" y="273050"/>
                  </a:cubicBezTo>
                  <a:cubicBezTo>
                    <a:pt x="8331200" y="215900"/>
                    <a:pt x="8390890" y="165100"/>
                    <a:pt x="8454390" y="127000"/>
                  </a:cubicBezTo>
                  <a:cubicBezTo>
                    <a:pt x="8519161" y="88900"/>
                    <a:pt x="8592820" y="58420"/>
                    <a:pt x="8665211" y="43180"/>
                  </a:cubicBezTo>
                  <a:cubicBezTo>
                    <a:pt x="8737600" y="26670"/>
                    <a:pt x="8817611" y="22860"/>
                    <a:pt x="8891270" y="30480"/>
                  </a:cubicBezTo>
                  <a:cubicBezTo>
                    <a:pt x="8964930" y="39370"/>
                    <a:pt x="9041130" y="59690"/>
                    <a:pt x="9108440" y="91440"/>
                  </a:cubicBezTo>
                  <a:cubicBezTo>
                    <a:pt x="9177020" y="121920"/>
                    <a:pt x="9241790" y="167640"/>
                    <a:pt x="9296400" y="218440"/>
                  </a:cubicBezTo>
                  <a:cubicBezTo>
                    <a:pt x="9349740" y="269240"/>
                    <a:pt x="9398000" y="332740"/>
                    <a:pt x="9433561" y="398780"/>
                  </a:cubicBezTo>
                  <a:cubicBezTo>
                    <a:pt x="9467850" y="464820"/>
                    <a:pt x="9493250" y="539750"/>
                    <a:pt x="9505950" y="613410"/>
                  </a:cubicBezTo>
                  <a:cubicBezTo>
                    <a:pt x="9517380" y="685800"/>
                    <a:pt x="9517380" y="765810"/>
                    <a:pt x="9505950" y="839470"/>
                  </a:cubicBezTo>
                  <a:cubicBezTo>
                    <a:pt x="9493250" y="913130"/>
                    <a:pt x="9467850" y="988060"/>
                    <a:pt x="9433561" y="1054100"/>
                  </a:cubicBezTo>
                  <a:cubicBezTo>
                    <a:pt x="9398000" y="1118870"/>
                    <a:pt x="9349740" y="1182370"/>
                    <a:pt x="9296400" y="1233170"/>
                  </a:cubicBezTo>
                  <a:cubicBezTo>
                    <a:pt x="9241790" y="1285240"/>
                    <a:pt x="9177020" y="1329690"/>
                    <a:pt x="9108440" y="1360170"/>
                  </a:cubicBezTo>
                  <a:cubicBezTo>
                    <a:pt x="9041130" y="1391920"/>
                    <a:pt x="8964930" y="1413510"/>
                    <a:pt x="8891270" y="1421130"/>
                  </a:cubicBezTo>
                  <a:cubicBezTo>
                    <a:pt x="8816340" y="1428750"/>
                    <a:pt x="8737600" y="1424940"/>
                    <a:pt x="8665211" y="1408430"/>
                  </a:cubicBezTo>
                  <a:cubicBezTo>
                    <a:pt x="8592820" y="1393190"/>
                    <a:pt x="8517890" y="1363980"/>
                    <a:pt x="8454390" y="1324610"/>
                  </a:cubicBezTo>
                  <a:cubicBezTo>
                    <a:pt x="8390890" y="1286510"/>
                    <a:pt x="8329930" y="1235710"/>
                    <a:pt x="8281670" y="1178560"/>
                  </a:cubicBezTo>
                  <a:cubicBezTo>
                    <a:pt x="8234680" y="1121410"/>
                    <a:pt x="8192770" y="1054100"/>
                    <a:pt x="8166100" y="984250"/>
                  </a:cubicBezTo>
                  <a:cubicBezTo>
                    <a:pt x="8138161" y="915670"/>
                    <a:pt x="8121650" y="838200"/>
                    <a:pt x="8116570" y="763270"/>
                  </a:cubicBezTo>
                  <a:cubicBezTo>
                    <a:pt x="8112761" y="689610"/>
                    <a:pt x="8121650" y="610870"/>
                    <a:pt x="8141970" y="538480"/>
                  </a:cubicBezTo>
                  <a:cubicBezTo>
                    <a:pt x="8161020" y="467360"/>
                    <a:pt x="8195311" y="394970"/>
                    <a:pt x="8237220" y="332740"/>
                  </a:cubicBezTo>
                  <a:cubicBezTo>
                    <a:pt x="8277861" y="271780"/>
                    <a:pt x="8332470" y="214630"/>
                    <a:pt x="8392161" y="168910"/>
                  </a:cubicBezTo>
                  <a:cubicBezTo>
                    <a:pt x="8451850" y="124460"/>
                    <a:pt x="8521700" y="86360"/>
                    <a:pt x="8592820" y="63500"/>
                  </a:cubicBezTo>
                  <a:cubicBezTo>
                    <a:pt x="8662670" y="39370"/>
                    <a:pt x="8738870" y="30480"/>
                    <a:pt x="8815070" y="26670"/>
                  </a:cubicBezTo>
                  <a:cubicBezTo>
                    <a:pt x="8897620" y="22860"/>
                    <a:pt x="8996680" y="30480"/>
                    <a:pt x="9071611" y="46990"/>
                  </a:cubicBezTo>
                  <a:cubicBezTo>
                    <a:pt x="9131300" y="59690"/>
                    <a:pt x="9179561" y="81280"/>
                    <a:pt x="9229090" y="106680"/>
                  </a:cubicBezTo>
                  <a:cubicBezTo>
                    <a:pt x="9278620" y="132080"/>
                    <a:pt x="9325611" y="165100"/>
                    <a:pt x="9367520" y="201930"/>
                  </a:cubicBezTo>
                  <a:cubicBezTo>
                    <a:pt x="9409430" y="238760"/>
                    <a:pt x="9447530" y="283210"/>
                    <a:pt x="9479280" y="328930"/>
                  </a:cubicBezTo>
                  <a:cubicBezTo>
                    <a:pt x="9511030" y="374650"/>
                    <a:pt x="9537700" y="425450"/>
                    <a:pt x="9558020" y="477520"/>
                  </a:cubicBezTo>
                  <a:cubicBezTo>
                    <a:pt x="9577070" y="529590"/>
                    <a:pt x="9591040" y="586740"/>
                    <a:pt x="9598661" y="641350"/>
                  </a:cubicBezTo>
                  <a:cubicBezTo>
                    <a:pt x="9605011" y="697230"/>
                    <a:pt x="9605011" y="754380"/>
                    <a:pt x="9598661" y="810260"/>
                  </a:cubicBezTo>
                  <a:cubicBezTo>
                    <a:pt x="9591040" y="866140"/>
                    <a:pt x="9577070" y="922020"/>
                    <a:pt x="9558020" y="974090"/>
                  </a:cubicBezTo>
                  <a:cubicBezTo>
                    <a:pt x="9537700" y="1026160"/>
                    <a:pt x="9511030" y="1076960"/>
                    <a:pt x="9479280" y="1122680"/>
                  </a:cubicBezTo>
                  <a:cubicBezTo>
                    <a:pt x="9447530" y="1169670"/>
                    <a:pt x="9409430" y="1212850"/>
                    <a:pt x="9367520" y="1249680"/>
                  </a:cubicBezTo>
                  <a:cubicBezTo>
                    <a:pt x="9325611" y="1286510"/>
                    <a:pt x="9278620" y="1319530"/>
                    <a:pt x="9229090" y="1344930"/>
                  </a:cubicBezTo>
                  <a:cubicBezTo>
                    <a:pt x="9179561" y="1371600"/>
                    <a:pt x="9124950" y="1391920"/>
                    <a:pt x="9071611" y="1404620"/>
                  </a:cubicBezTo>
                  <a:cubicBezTo>
                    <a:pt x="9017000" y="1418590"/>
                    <a:pt x="8997950" y="1421130"/>
                    <a:pt x="8903970" y="1424940"/>
                  </a:cubicBezTo>
                  <a:cubicBezTo>
                    <a:pt x="8389620" y="1451610"/>
                    <a:pt x="5220970" y="1344930"/>
                    <a:pt x="3929380" y="1328420"/>
                  </a:cubicBezTo>
                  <a:cubicBezTo>
                    <a:pt x="3106420" y="1316990"/>
                    <a:pt x="2505710" y="1305560"/>
                    <a:pt x="1908810" y="1314450"/>
                  </a:cubicBezTo>
                  <a:cubicBezTo>
                    <a:pt x="1433830" y="1320800"/>
                    <a:pt x="849630" y="1366520"/>
                    <a:pt x="631190" y="1356360"/>
                  </a:cubicBezTo>
                  <a:cubicBezTo>
                    <a:pt x="556260" y="1352550"/>
                    <a:pt x="529590" y="1350010"/>
                    <a:pt x="481330" y="1338580"/>
                  </a:cubicBezTo>
                  <a:cubicBezTo>
                    <a:pt x="431800" y="1325880"/>
                    <a:pt x="383540" y="1308100"/>
                    <a:pt x="339090" y="1283970"/>
                  </a:cubicBezTo>
                  <a:cubicBezTo>
                    <a:pt x="294640" y="1261110"/>
                    <a:pt x="251460" y="1230630"/>
                    <a:pt x="213360" y="1197610"/>
                  </a:cubicBezTo>
                  <a:cubicBezTo>
                    <a:pt x="176530" y="1164590"/>
                    <a:pt x="140970" y="1125220"/>
                    <a:pt x="113030" y="1084580"/>
                  </a:cubicBezTo>
                  <a:cubicBezTo>
                    <a:pt x="83820" y="1042670"/>
                    <a:pt x="59690" y="996950"/>
                    <a:pt x="41910" y="949960"/>
                  </a:cubicBezTo>
                  <a:cubicBezTo>
                    <a:pt x="24130" y="902970"/>
                    <a:pt x="11430" y="852170"/>
                    <a:pt x="6350" y="801370"/>
                  </a:cubicBezTo>
                  <a:cubicBezTo>
                    <a:pt x="0" y="751840"/>
                    <a:pt x="0" y="699770"/>
                    <a:pt x="6350" y="650240"/>
                  </a:cubicBezTo>
                  <a:cubicBezTo>
                    <a:pt x="11430" y="599440"/>
                    <a:pt x="24130" y="549910"/>
                    <a:pt x="41910" y="502920"/>
                  </a:cubicBezTo>
                  <a:cubicBezTo>
                    <a:pt x="59690" y="454660"/>
                    <a:pt x="83820" y="408940"/>
                    <a:pt x="113030" y="368300"/>
                  </a:cubicBezTo>
                  <a:cubicBezTo>
                    <a:pt x="140970" y="326390"/>
                    <a:pt x="176530" y="287020"/>
                    <a:pt x="213360" y="254000"/>
                  </a:cubicBezTo>
                  <a:cubicBezTo>
                    <a:pt x="251460" y="220980"/>
                    <a:pt x="294640" y="190500"/>
                    <a:pt x="339090" y="167640"/>
                  </a:cubicBezTo>
                  <a:cubicBezTo>
                    <a:pt x="383540" y="144780"/>
                    <a:pt x="431800" y="125730"/>
                    <a:pt x="481330" y="114300"/>
                  </a:cubicBezTo>
                  <a:cubicBezTo>
                    <a:pt x="529590" y="101600"/>
                    <a:pt x="631190" y="95250"/>
                    <a:pt x="631190" y="95250"/>
                  </a:cubicBezTo>
                </a:path>
              </a:pathLst>
            </a:custGeom>
            <a:solidFill>
              <a:srgbClr val="FBE6C5"/>
            </a:solidFill>
            <a:ln cap="sq">
              <a:noFill/>
              <a:prstDash val="solid"/>
              <a:miter/>
            </a:ln>
          </p:spPr>
        </p:sp>
      </p:grpSp>
      <p:grpSp>
        <p:nvGrpSpPr>
          <p:cNvPr id="20" name="Group 20"/>
          <p:cNvGrpSpPr/>
          <p:nvPr/>
        </p:nvGrpSpPr>
        <p:grpSpPr>
          <a:xfrm>
            <a:off x="4466272" y="6300788"/>
            <a:ext cx="1915477" cy="3008948"/>
            <a:chOff x="0" y="0"/>
            <a:chExt cx="2553970" cy="4011930"/>
          </a:xfrm>
        </p:grpSpPr>
        <p:sp>
          <p:nvSpPr>
            <p:cNvPr id="21" name="Freeform 21"/>
            <p:cNvSpPr/>
            <p:nvPr/>
          </p:nvSpPr>
          <p:spPr>
            <a:xfrm>
              <a:off x="48260" y="49530"/>
              <a:ext cx="2457450" cy="3921760"/>
            </a:xfrm>
            <a:custGeom>
              <a:avLst/>
              <a:gdLst/>
              <a:ahLst/>
              <a:cxnLst/>
              <a:rect l="l" t="t" r="r" b="b"/>
              <a:pathLst>
                <a:path w="2457450" h="3921760">
                  <a:moveTo>
                    <a:pt x="789940" y="105410"/>
                  </a:moveTo>
                  <a:cubicBezTo>
                    <a:pt x="422910" y="521970"/>
                    <a:pt x="353060" y="656590"/>
                    <a:pt x="297180" y="768350"/>
                  </a:cubicBezTo>
                  <a:cubicBezTo>
                    <a:pt x="250190" y="862330"/>
                    <a:pt x="210820" y="946150"/>
                    <a:pt x="184150" y="1035050"/>
                  </a:cubicBezTo>
                  <a:cubicBezTo>
                    <a:pt x="160020" y="1117600"/>
                    <a:pt x="149860" y="1197610"/>
                    <a:pt x="138430" y="1281430"/>
                  </a:cubicBezTo>
                  <a:cubicBezTo>
                    <a:pt x="127000" y="1369060"/>
                    <a:pt x="119380" y="1457960"/>
                    <a:pt x="118110" y="1550670"/>
                  </a:cubicBezTo>
                  <a:cubicBezTo>
                    <a:pt x="116840" y="1647190"/>
                    <a:pt x="115570" y="1758950"/>
                    <a:pt x="133350" y="1849120"/>
                  </a:cubicBezTo>
                  <a:cubicBezTo>
                    <a:pt x="148590" y="1925320"/>
                    <a:pt x="172720" y="1991360"/>
                    <a:pt x="207010" y="2057400"/>
                  </a:cubicBezTo>
                  <a:cubicBezTo>
                    <a:pt x="243840" y="2127250"/>
                    <a:pt x="293370" y="2198370"/>
                    <a:pt x="350520" y="2256790"/>
                  </a:cubicBezTo>
                  <a:cubicBezTo>
                    <a:pt x="406400" y="2315210"/>
                    <a:pt x="468630" y="2366010"/>
                    <a:pt x="544830" y="2406650"/>
                  </a:cubicBezTo>
                  <a:cubicBezTo>
                    <a:pt x="632460" y="2454910"/>
                    <a:pt x="746760" y="2485390"/>
                    <a:pt x="853440" y="2514600"/>
                  </a:cubicBezTo>
                  <a:cubicBezTo>
                    <a:pt x="963930" y="2545080"/>
                    <a:pt x="1084580" y="2567940"/>
                    <a:pt x="1196340" y="2585720"/>
                  </a:cubicBezTo>
                  <a:cubicBezTo>
                    <a:pt x="1300480" y="2600960"/>
                    <a:pt x="1402080" y="2623820"/>
                    <a:pt x="1503680" y="2614930"/>
                  </a:cubicBezTo>
                  <a:cubicBezTo>
                    <a:pt x="1605280" y="2607310"/>
                    <a:pt x="1714500" y="2578100"/>
                    <a:pt x="1805940" y="2536190"/>
                  </a:cubicBezTo>
                  <a:cubicBezTo>
                    <a:pt x="1894840" y="2495550"/>
                    <a:pt x="1981200" y="2434590"/>
                    <a:pt x="2043430" y="2368550"/>
                  </a:cubicBezTo>
                  <a:cubicBezTo>
                    <a:pt x="2103120" y="2306320"/>
                    <a:pt x="2188210" y="2203450"/>
                    <a:pt x="2179320" y="2155190"/>
                  </a:cubicBezTo>
                  <a:cubicBezTo>
                    <a:pt x="2172970" y="2123440"/>
                    <a:pt x="2123440" y="2103120"/>
                    <a:pt x="2090420" y="2089150"/>
                  </a:cubicBezTo>
                  <a:cubicBezTo>
                    <a:pt x="2056130" y="2075180"/>
                    <a:pt x="2021840" y="2075180"/>
                    <a:pt x="1978660" y="2072640"/>
                  </a:cubicBezTo>
                  <a:cubicBezTo>
                    <a:pt x="1915160" y="2070100"/>
                    <a:pt x="1822450" y="2068830"/>
                    <a:pt x="1751330" y="2086610"/>
                  </a:cubicBezTo>
                  <a:cubicBezTo>
                    <a:pt x="1680210" y="2105660"/>
                    <a:pt x="1610360" y="2143760"/>
                    <a:pt x="1550670" y="2181860"/>
                  </a:cubicBezTo>
                  <a:cubicBezTo>
                    <a:pt x="1493520" y="2218690"/>
                    <a:pt x="1438910" y="2263140"/>
                    <a:pt x="1398270" y="2310130"/>
                  </a:cubicBezTo>
                  <a:cubicBezTo>
                    <a:pt x="1362710" y="2352040"/>
                    <a:pt x="1336040" y="2393950"/>
                    <a:pt x="1316990" y="2447290"/>
                  </a:cubicBezTo>
                  <a:cubicBezTo>
                    <a:pt x="1294130" y="2508250"/>
                    <a:pt x="1287780" y="2585720"/>
                    <a:pt x="1283970" y="2658110"/>
                  </a:cubicBezTo>
                  <a:cubicBezTo>
                    <a:pt x="1278890" y="2731770"/>
                    <a:pt x="1280160" y="2814320"/>
                    <a:pt x="1290320" y="2886710"/>
                  </a:cubicBezTo>
                  <a:cubicBezTo>
                    <a:pt x="1300480" y="2951480"/>
                    <a:pt x="1316990" y="3008630"/>
                    <a:pt x="1338580" y="3070860"/>
                  </a:cubicBezTo>
                  <a:cubicBezTo>
                    <a:pt x="1361440" y="3134360"/>
                    <a:pt x="1394460" y="3200400"/>
                    <a:pt x="1427480" y="3262630"/>
                  </a:cubicBezTo>
                  <a:cubicBezTo>
                    <a:pt x="1460500" y="3322320"/>
                    <a:pt x="1496060" y="3383280"/>
                    <a:pt x="1534160" y="3436620"/>
                  </a:cubicBezTo>
                  <a:cubicBezTo>
                    <a:pt x="1569720" y="3487420"/>
                    <a:pt x="1592580" y="3534410"/>
                    <a:pt x="1645920" y="3577590"/>
                  </a:cubicBezTo>
                  <a:cubicBezTo>
                    <a:pt x="1720850" y="3637280"/>
                    <a:pt x="1863090" y="3700780"/>
                    <a:pt x="1963420" y="3733800"/>
                  </a:cubicBezTo>
                  <a:cubicBezTo>
                    <a:pt x="2044700" y="3760470"/>
                    <a:pt x="2118360" y="3768090"/>
                    <a:pt x="2194560" y="3776980"/>
                  </a:cubicBezTo>
                  <a:cubicBezTo>
                    <a:pt x="2268220" y="3784600"/>
                    <a:pt x="2369820" y="3765550"/>
                    <a:pt x="2411730" y="3785870"/>
                  </a:cubicBezTo>
                  <a:cubicBezTo>
                    <a:pt x="2433320" y="3796030"/>
                    <a:pt x="2448560" y="3813810"/>
                    <a:pt x="2452370" y="3830320"/>
                  </a:cubicBezTo>
                  <a:cubicBezTo>
                    <a:pt x="2457450" y="3848100"/>
                    <a:pt x="2449830" y="3877310"/>
                    <a:pt x="2438400" y="3890010"/>
                  </a:cubicBezTo>
                  <a:cubicBezTo>
                    <a:pt x="2425700" y="3903980"/>
                    <a:pt x="2397760" y="3914140"/>
                    <a:pt x="2379980" y="3911600"/>
                  </a:cubicBezTo>
                  <a:cubicBezTo>
                    <a:pt x="2362200" y="3909060"/>
                    <a:pt x="2339340" y="3892550"/>
                    <a:pt x="2330450" y="3876040"/>
                  </a:cubicBezTo>
                  <a:cubicBezTo>
                    <a:pt x="2322830" y="3859530"/>
                    <a:pt x="2325370" y="3830320"/>
                    <a:pt x="2331720" y="3815080"/>
                  </a:cubicBezTo>
                  <a:cubicBezTo>
                    <a:pt x="2338070" y="3802380"/>
                    <a:pt x="2350770" y="3792220"/>
                    <a:pt x="2363470" y="3787140"/>
                  </a:cubicBezTo>
                  <a:cubicBezTo>
                    <a:pt x="2374900" y="3782060"/>
                    <a:pt x="2392680" y="3780790"/>
                    <a:pt x="2405380" y="3783330"/>
                  </a:cubicBezTo>
                  <a:cubicBezTo>
                    <a:pt x="2418080" y="3787140"/>
                    <a:pt x="2432050" y="3796030"/>
                    <a:pt x="2439670" y="3806190"/>
                  </a:cubicBezTo>
                  <a:cubicBezTo>
                    <a:pt x="2448560" y="3816350"/>
                    <a:pt x="2453640" y="3831590"/>
                    <a:pt x="2454910" y="3845560"/>
                  </a:cubicBezTo>
                  <a:cubicBezTo>
                    <a:pt x="2454910" y="3858260"/>
                    <a:pt x="2449830" y="3873500"/>
                    <a:pt x="2442210" y="3884930"/>
                  </a:cubicBezTo>
                  <a:cubicBezTo>
                    <a:pt x="2434590" y="3895090"/>
                    <a:pt x="2425700" y="3903980"/>
                    <a:pt x="2407920" y="3909060"/>
                  </a:cubicBezTo>
                  <a:cubicBezTo>
                    <a:pt x="2367280" y="3921760"/>
                    <a:pt x="2256790" y="3905250"/>
                    <a:pt x="2178050" y="3895090"/>
                  </a:cubicBezTo>
                  <a:cubicBezTo>
                    <a:pt x="2091690" y="3882390"/>
                    <a:pt x="2004060" y="3869690"/>
                    <a:pt x="1911350" y="3835400"/>
                  </a:cubicBezTo>
                  <a:cubicBezTo>
                    <a:pt x="1799590" y="3794760"/>
                    <a:pt x="1642110" y="3719830"/>
                    <a:pt x="1559560" y="3651250"/>
                  </a:cubicBezTo>
                  <a:cubicBezTo>
                    <a:pt x="1501140" y="3602990"/>
                    <a:pt x="1474470" y="3552190"/>
                    <a:pt x="1436370" y="3496310"/>
                  </a:cubicBezTo>
                  <a:cubicBezTo>
                    <a:pt x="1395730" y="3439160"/>
                    <a:pt x="1357630" y="3375660"/>
                    <a:pt x="1323340" y="3310890"/>
                  </a:cubicBezTo>
                  <a:cubicBezTo>
                    <a:pt x="1287780" y="3243580"/>
                    <a:pt x="1252220" y="3169920"/>
                    <a:pt x="1226820" y="3098800"/>
                  </a:cubicBezTo>
                  <a:cubicBezTo>
                    <a:pt x="1202690" y="3030220"/>
                    <a:pt x="1184910" y="2964180"/>
                    <a:pt x="1174750" y="2890520"/>
                  </a:cubicBezTo>
                  <a:cubicBezTo>
                    <a:pt x="1164590" y="2810510"/>
                    <a:pt x="1162050" y="2721610"/>
                    <a:pt x="1168400" y="2639060"/>
                  </a:cubicBezTo>
                  <a:cubicBezTo>
                    <a:pt x="1174750" y="2555240"/>
                    <a:pt x="1186180" y="2461260"/>
                    <a:pt x="1215390" y="2388870"/>
                  </a:cubicBezTo>
                  <a:cubicBezTo>
                    <a:pt x="1240790" y="2324100"/>
                    <a:pt x="1276350" y="2270760"/>
                    <a:pt x="1320800" y="2219960"/>
                  </a:cubicBezTo>
                  <a:cubicBezTo>
                    <a:pt x="1369060" y="2164080"/>
                    <a:pt x="1431290" y="2114550"/>
                    <a:pt x="1498600" y="2072640"/>
                  </a:cubicBezTo>
                  <a:cubicBezTo>
                    <a:pt x="1570990" y="2028190"/>
                    <a:pt x="1656080" y="1985010"/>
                    <a:pt x="1739900" y="1964690"/>
                  </a:cubicBezTo>
                  <a:cubicBezTo>
                    <a:pt x="1822450" y="1944370"/>
                    <a:pt x="1925320" y="1944370"/>
                    <a:pt x="1996440" y="1946910"/>
                  </a:cubicBezTo>
                  <a:cubicBezTo>
                    <a:pt x="2049780" y="1949450"/>
                    <a:pt x="2086610" y="1955800"/>
                    <a:pt x="2132330" y="1969770"/>
                  </a:cubicBezTo>
                  <a:cubicBezTo>
                    <a:pt x="2181860" y="1985010"/>
                    <a:pt x="2252980" y="2005330"/>
                    <a:pt x="2280920" y="2038350"/>
                  </a:cubicBezTo>
                  <a:cubicBezTo>
                    <a:pt x="2303780" y="2063750"/>
                    <a:pt x="2311400" y="2104390"/>
                    <a:pt x="2310130" y="2134870"/>
                  </a:cubicBezTo>
                  <a:cubicBezTo>
                    <a:pt x="2310130" y="2161540"/>
                    <a:pt x="2299970" y="2179320"/>
                    <a:pt x="2284730" y="2211070"/>
                  </a:cubicBezTo>
                  <a:cubicBezTo>
                    <a:pt x="2252980" y="2272030"/>
                    <a:pt x="2183130" y="2388870"/>
                    <a:pt x="2110740" y="2461260"/>
                  </a:cubicBezTo>
                  <a:cubicBezTo>
                    <a:pt x="2034540" y="2534920"/>
                    <a:pt x="1938020" y="2600960"/>
                    <a:pt x="1836420" y="2645410"/>
                  </a:cubicBezTo>
                  <a:cubicBezTo>
                    <a:pt x="1732280" y="2692400"/>
                    <a:pt x="1607820" y="2721610"/>
                    <a:pt x="1494790" y="2729230"/>
                  </a:cubicBezTo>
                  <a:cubicBezTo>
                    <a:pt x="1385570" y="2736850"/>
                    <a:pt x="1282700" y="2713990"/>
                    <a:pt x="1172210" y="2697480"/>
                  </a:cubicBezTo>
                  <a:cubicBezTo>
                    <a:pt x="1055370" y="2679700"/>
                    <a:pt x="930910" y="2655570"/>
                    <a:pt x="814070" y="2622550"/>
                  </a:cubicBezTo>
                  <a:cubicBezTo>
                    <a:pt x="698500" y="2589530"/>
                    <a:pt x="571500" y="2552700"/>
                    <a:pt x="474980" y="2498090"/>
                  </a:cubicBezTo>
                  <a:cubicBezTo>
                    <a:pt x="389890" y="2449830"/>
                    <a:pt x="320040" y="2391410"/>
                    <a:pt x="256540" y="2324100"/>
                  </a:cubicBezTo>
                  <a:cubicBezTo>
                    <a:pt x="194310" y="2256790"/>
                    <a:pt x="138430" y="2176780"/>
                    <a:pt x="97790" y="2096770"/>
                  </a:cubicBezTo>
                  <a:cubicBezTo>
                    <a:pt x="59690" y="2019300"/>
                    <a:pt x="34290" y="1941830"/>
                    <a:pt x="17780" y="1855470"/>
                  </a:cubicBezTo>
                  <a:cubicBezTo>
                    <a:pt x="0" y="1758950"/>
                    <a:pt x="1270" y="1643380"/>
                    <a:pt x="2540" y="1541780"/>
                  </a:cubicBezTo>
                  <a:cubicBezTo>
                    <a:pt x="3810" y="1445260"/>
                    <a:pt x="11430" y="1352550"/>
                    <a:pt x="24130" y="1259840"/>
                  </a:cubicBezTo>
                  <a:cubicBezTo>
                    <a:pt x="35560" y="1168400"/>
                    <a:pt x="48260" y="1079500"/>
                    <a:pt x="76200" y="989330"/>
                  </a:cubicBezTo>
                  <a:cubicBezTo>
                    <a:pt x="104140" y="895350"/>
                    <a:pt x="144780" y="806450"/>
                    <a:pt x="194310" y="707390"/>
                  </a:cubicBezTo>
                  <a:cubicBezTo>
                    <a:pt x="252730" y="589280"/>
                    <a:pt x="328930" y="445770"/>
                    <a:pt x="415290" y="330200"/>
                  </a:cubicBezTo>
                  <a:cubicBezTo>
                    <a:pt x="501650" y="214630"/>
                    <a:pt x="652780" y="44450"/>
                    <a:pt x="709930" y="11430"/>
                  </a:cubicBezTo>
                  <a:cubicBezTo>
                    <a:pt x="728980" y="1270"/>
                    <a:pt x="739140" y="0"/>
                    <a:pt x="753110" y="1270"/>
                  </a:cubicBezTo>
                  <a:cubicBezTo>
                    <a:pt x="767080" y="3810"/>
                    <a:pt x="782320" y="12700"/>
                    <a:pt x="791210" y="22860"/>
                  </a:cubicBezTo>
                  <a:cubicBezTo>
                    <a:pt x="800100" y="33020"/>
                    <a:pt x="806450" y="50800"/>
                    <a:pt x="806450" y="64770"/>
                  </a:cubicBezTo>
                  <a:cubicBezTo>
                    <a:pt x="806450" y="78740"/>
                    <a:pt x="789940" y="105410"/>
                    <a:pt x="789940" y="105410"/>
                  </a:cubicBezTo>
                </a:path>
              </a:pathLst>
            </a:custGeom>
            <a:solidFill>
              <a:srgbClr val="955306"/>
            </a:solidFill>
            <a:ln cap="sq">
              <a:noFill/>
              <a:prstDash val="solid"/>
              <a:miter/>
            </a:ln>
          </p:spPr>
        </p:sp>
      </p:grpSp>
      <p:grpSp>
        <p:nvGrpSpPr>
          <p:cNvPr id="22" name="Group 22"/>
          <p:cNvGrpSpPr/>
          <p:nvPr/>
        </p:nvGrpSpPr>
        <p:grpSpPr>
          <a:xfrm>
            <a:off x="6415088" y="9221152"/>
            <a:ext cx="189548" cy="184785"/>
            <a:chOff x="0" y="0"/>
            <a:chExt cx="252730" cy="246380"/>
          </a:xfrm>
        </p:grpSpPr>
        <p:sp>
          <p:nvSpPr>
            <p:cNvPr id="23" name="Freeform 23"/>
            <p:cNvSpPr/>
            <p:nvPr/>
          </p:nvSpPr>
          <p:spPr>
            <a:xfrm>
              <a:off x="49530" y="49530"/>
              <a:ext cx="149860" cy="154940"/>
            </a:xfrm>
            <a:custGeom>
              <a:avLst/>
              <a:gdLst/>
              <a:ahLst/>
              <a:cxnLst/>
              <a:rect l="l" t="t" r="r" b="b"/>
              <a:pathLst>
                <a:path w="149860" h="154940">
                  <a:moveTo>
                    <a:pt x="149860" y="53340"/>
                  </a:moveTo>
                  <a:cubicBezTo>
                    <a:pt x="147320" y="107950"/>
                    <a:pt x="128270" y="137160"/>
                    <a:pt x="109220" y="146050"/>
                  </a:cubicBezTo>
                  <a:cubicBezTo>
                    <a:pt x="90170" y="15494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7620"/>
                    <a:pt x="50800" y="2540"/>
                    <a:pt x="63500" y="1270"/>
                  </a:cubicBezTo>
                  <a:cubicBezTo>
                    <a:pt x="82550" y="0"/>
                    <a:pt x="130810" y="22860"/>
                    <a:pt x="130810" y="22860"/>
                  </a:cubicBezTo>
                </a:path>
              </a:pathLst>
            </a:custGeom>
            <a:solidFill>
              <a:srgbClr val="955306"/>
            </a:solidFill>
            <a:ln cap="sq">
              <a:noFill/>
              <a:prstDash val="solid"/>
              <a:miter/>
            </a:ln>
          </p:spPr>
        </p:sp>
      </p:grpSp>
      <p:grpSp>
        <p:nvGrpSpPr>
          <p:cNvPr id="24" name="Group 24"/>
          <p:cNvGrpSpPr/>
          <p:nvPr/>
        </p:nvGrpSpPr>
        <p:grpSpPr>
          <a:xfrm>
            <a:off x="11331893" y="1321118"/>
            <a:ext cx="2606040" cy="1913573"/>
            <a:chOff x="0" y="0"/>
            <a:chExt cx="3474720" cy="2551430"/>
          </a:xfrm>
        </p:grpSpPr>
        <p:sp>
          <p:nvSpPr>
            <p:cNvPr id="25" name="Freeform 25"/>
            <p:cNvSpPr/>
            <p:nvPr/>
          </p:nvSpPr>
          <p:spPr>
            <a:xfrm>
              <a:off x="46990" y="35560"/>
              <a:ext cx="3387090" cy="2465070"/>
            </a:xfrm>
            <a:custGeom>
              <a:avLst/>
              <a:gdLst/>
              <a:ahLst/>
              <a:cxnLst/>
              <a:rect l="l" t="t" r="r" b="b"/>
              <a:pathLst>
                <a:path w="3387090" h="2465070">
                  <a:moveTo>
                    <a:pt x="35560" y="452120"/>
                  </a:moveTo>
                  <a:cubicBezTo>
                    <a:pt x="530860" y="213360"/>
                    <a:pt x="584200" y="196850"/>
                    <a:pt x="668020" y="173990"/>
                  </a:cubicBezTo>
                  <a:cubicBezTo>
                    <a:pt x="777240" y="144780"/>
                    <a:pt x="915670" y="118110"/>
                    <a:pt x="1049020" y="95250"/>
                  </a:cubicBezTo>
                  <a:cubicBezTo>
                    <a:pt x="1197610" y="71120"/>
                    <a:pt x="1367790" y="52070"/>
                    <a:pt x="1520190" y="39370"/>
                  </a:cubicBezTo>
                  <a:cubicBezTo>
                    <a:pt x="1663700" y="26670"/>
                    <a:pt x="1799590" y="0"/>
                    <a:pt x="1936750" y="15240"/>
                  </a:cubicBezTo>
                  <a:cubicBezTo>
                    <a:pt x="2073910" y="29210"/>
                    <a:pt x="2227580" y="68580"/>
                    <a:pt x="2343150" y="125730"/>
                  </a:cubicBezTo>
                  <a:cubicBezTo>
                    <a:pt x="2443480" y="176530"/>
                    <a:pt x="2531110" y="250190"/>
                    <a:pt x="2598420" y="323850"/>
                  </a:cubicBezTo>
                  <a:cubicBezTo>
                    <a:pt x="2658110" y="388620"/>
                    <a:pt x="2701290" y="462280"/>
                    <a:pt x="2734310" y="537210"/>
                  </a:cubicBezTo>
                  <a:cubicBezTo>
                    <a:pt x="2766060" y="607060"/>
                    <a:pt x="2794000" y="680720"/>
                    <a:pt x="2794000" y="758190"/>
                  </a:cubicBezTo>
                  <a:cubicBezTo>
                    <a:pt x="2794000" y="847090"/>
                    <a:pt x="2767330" y="948690"/>
                    <a:pt x="2720340" y="1038860"/>
                  </a:cubicBezTo>
                  <a:cubicBezTo>
                    <a:pt x="2665730" y="1141730"/>
                    <a:pt x="2556510" y="1244600"/>
                    <a:pt x="2465070" y="1330960"/>
                  </a:cubicBezTo>
                  <a:cubicBezTo>
                    <a:pt x="2378710" y="1413510"/>
                    <a:pt x="2280920" y="1490980"/>
                    <a:pt x="2188210" y="1548130"/>
                  </a:cubicBezTo>
                  <a:cubicBezTo>
                    <a:pt x="2108200" y="1598930"/>
                    <a:pt x="2024380" y="1638300"/>
                    <a:pt x="1945640" y="1667510"/>
                  </a:cubicBezTo>
                  <a:cubicBezTo>
                    <a:pt x="1875790" y="1692910"/>
                    <a:pt x="1803400" y="1714500"/>
                    <a:pt x="1741170" y="1719580"/>
                  </a:cubicBezTo>
                  <a:cubicBezTo>
                    <a:pt x="1689100" y="1724660"/>
                    <a:pt x="1634490" y="1729740"/>
                    <a:pt x="1597660" y="1708150"/>
                  </a:cubicBezTo>
                  <a:cubicBezTo>
                    <a:pt x="1562100" y="1686560"/>
                    <a:pt x="1527810" y="1633220"/>
                    <a:pt x="1522730" y="1592580"/>
                  </a:cubicBezTo>
                  <a:cubicBezTo>
                    <a:pt x="1518920" y="1549400"/>
                    <a:pt x="1543050" y="1503680"/>
                    <a:pt x="1573530" y="1457960"/>
                  </a:cubicBezTo>
                  <a:cubicBezTo>
                    <a:pt x="1614170" y="1393190"/>
                    <a:pt x="1695450" y="1313180"/>
                    <a:pt x="1774190" y="1257300"/>
                  </a:cubicBezTo>
                  <a:cubicBezTo>
                    <a:pt x="1856740" y="1198880"/>
                    <a:pt x="1969770" y="1154430"/>
                    <a:pt x="2059940" y="1121410"/>
                  </a:cubicBezTo>
                  <a:cubicBezTo>
                    <a:pt x="2136140" y="1093470"/>
                    <a:pt x="2208530" y="1078230"/>
                    <a:pt x="2279650" y="1065530"/>
                  </a:cubicBezTo>
                  <a:cubicBezTo>
                    <a:pt x="2344420" y="1052830"/>
                    <a:pt x="2409190" y="1037590"/>
                    <a:pt x="2471420" y="1041400"/>
                  </a:cubicBezTo>
                  <a:cubicBezTo>
                    <a:pt x="2529840" y="1045210"/>
                    <a:pt x="2580640" y="1050290"/>
                    <a:pt x="2642870" y="1082040"/>
                  </a:cubicBezTo>
                  <a:cubicBezTo>
                    <a:pt x="2743200" y="1134110"/>
                    <a:pt x="2903220" y="1286510"/>
                    <a:pt x="2985770" y="1381760"/>
                  </a:cubicBezTo>
                  <a:cubicBezTo>
                    <a:pt x="3042920" y="1449070"/>
                    <a:pt x="3065780" y="1499870"/>
                    <a:pt x="3110230" y="1574800"/>
                  </a:cubicBezTo>
                  <a:cubicBezTo>
                    <a:pt x="3168650" y="1673860"/>
                    <a:pt x="3258820" y="1833880"/>
                    <a:pt x="3296920" y="1927860"/>
                  </a:cubicBezTo>
                  <a:cubicBezTo>
                    <a:pt x="3319780" y="1986280"/>
                    <a:pt x="3327400" y="2018030"/>
                    <a:pt x="3340100" y="2077720"/>
                  </a:cubicBezTo>
                  <a:cubicBezTo>
                    <a:pt x="3357880" y="2162810"/>
                    <a:pt x="3387090" y="2334260"/>
                    <a:pt x="3376930" y="2395220"/>
                  </a:cubicBezTo>
                  <a:cubicBezTo>
                    <a:pt x="3371850" y="2421890"/>
                    <a:pt x="3362960" y="2439670"/>
                    <a:pt x="3351530" y="2451100"/>
                  </a:cubicBezTo>
                  <a:cubicBezTo>
                    <a:pt x="3340100" y="2459990"/>
                    <a:pt x="3324860" y="2463800"/>
                    <a:pt x="3310890" y="2463800"/>
                  </a:cubicBezTo>
                  <a:cubicBezTo>
                    <a:pt x="3298190" y="2463800"/>
                    <a:pt x="3282950" y="2459990"/>
                    <a:pt x="3272790" y="2451100"/>
                  </a:cubicBezTo>
                  <a:cubicBezTo>
                    <a:pt x="3260090" y="2439670"/>
                    <a:pt x="3247390" y="2411730"/>
                    <a:pt x="3247390" y="2395220"/>
                  </a:cubicBezTo>
                  <a:cubicBezTo>
                    <a:pt x="3246120" y="2381250"/>
                    <a:pt x="3253740" y="2366010"/>
                    <a:pt x="3262630" y="2357120"/>
                  </a:cubicBezTo>
                  <a:cubicBezTo>
                    <a:pt x="3270250" y="2346960"/>
                    <a:pt x="3284220" y="2336800"/>
                    <a:pt x="3298190" y="2335530"/>
                  </a:cubicBezTo>
                  <a:cubicBezTo>
                    <a:pt x="3314700" y="2332990"/>
                    <a:pt x="3343910" y="2339340"/>
                    <a:pt x="3356610" y="2352040"/>
                  </a:cubicBezTo>
                  <a:cubicBezTo>
                    <a:pt x="3369310" y="2364740"/>
                    <a:pt x="3379470" y="2391410"/>
                    <a:pt x="3375660" y="2409190"/>
                  </a:cubicBezTo>
                  <a:cubicBezTo>
                    <a:pt x="3373120" y="2426970"/>
                    <a:pt x="3355340" y="2451100"/>
                    <a:pt x="3338830" y="2457450"/>
                  </a:cubicBezTo>
                  <a:cubicBezTo>
                    <a:pt x="3322320" y="2465070"/>
                    <a:pt x="3293110" y="2462530"/>
                    <a:pt x="3277870" y="2454910"/>
                  </a:cubicBezTo>
                  <a:cubicBezTo>
                    <a:pt x="3265170" y="2448560"/>
                    <a:pt x="3258820" y="2440940"/>
                    <a:pt x="3251200" y="2423160"/>
                  </a:cubicBezTo>
                  <a:cubicBezTo>
                    <a:pt x="3230880" y="2373630"/>
                    <a:pt x="3241040" y="2188210"/>
                    <a:pt x="3228340" y="2108200"/>
                  </a:cubicBezTo>
                  <a:cubicBezTo>
                    <a:pt x="3219450" y="2056130"/>
                    <a:pt x="3215640" y="2034540"/>
                    <a:pt x="3196590" y="1983740"/>
                  </a:cubicBezTo>
                  <a:cubicBezTo>
                    <a:pt x="3162300" y="1896110"/>
                    <a:pt x="3067050" y="1731010"/>
                    <a:pt x="3012440" y="1637030"/>
                  </a:cubicBezTo>
                  <a:cubicBezTo>
                    <a:pt x="2974340" y="1568450"/>
                    <a:pt x="2955290" y="1525270"/>
                    <a:pt x="2905760" y="1465580"/>
                  </a:cubicBezTo>
                  <a:cubicBezTo>
                    <a:pt x="2834640" y="1380490"/>
                    <a:pt x="2692400" y="1238250"/>
                    <a:pt x="2609850" y="1192530"/>
                  </a:cubicBezTo>
                  <a:cubicBezTo>
                    <a:pt x="2561590" y="1165860"/>
                    <a:pt x="2528570" y="1160780"/>
                    <a:pt x="2482850" y="1158240"/>
                  </a:cubicBezTo>
                  <a:cubicBezTo>
                    <a:pt x="2429510" y="1154430"/>
                    <a:pt x="2368550" y="1168400"/>
                    <a:pt x="2308860" y="1179830"/>
                  </a:cubicBezTo>
                  <a:cubicBezTo>
                    <a:pt x="2244090" y="1192530"/>
                    <a:pt x="2179320" y="1206500"/>
                    <a:pt x="2110740" y="1230630"/>
                  </a:cubicBezTo>
                  <a:cubicBezTo>
                    <a:pt x="2029460" y="1258570"/>
                    <a:pt x="1935480" y="1291590"/>
                    <a:pt x="1858010" y="1346200"/>
                  </a:cubicBezTo>
                  <a:cubicBezTo>
                    <a:pt x="1774190" y="1405890"/>
                    <a:pt x="1620520" y="1548130"/>
                    <a:pt x="1630680" y="1584960"/>
                  </a:cubicBezTo>
                  <a:cubicBezTo>
                    <a:pt x="1635760" y="1604010"/>
                    <a:pt x="1681480" y="1607820"/>
                    <a:pt x="1714500" y="1609090"/>
                  </a:cubicBezTo>
                  <a:cubicBezTo>
                    <a:pt x="1762760" y="1609090"/>
                    <a:pt x="1833880" y="1587500"/>
                    <a:pt x="1896110" y="1564640"/>
                  </a:cubicBezTo>
                  <a:cubicBezTo>
                    <a:pt x="1967230" y="1539240"/>
                    <a:pt x="2043430" y="1503680"/>
                    <a:pt x="2118360" y="1457960"/>
                  </a:cubicBezTo>
                  <a:cubicBezTo>
                    <a:pt x="2204720" y="1404620"/>
                    <a:pt x="2298700" y="1329690"/>
                    <a:pt x="2379980" y="1254760"/>
                  </a:cubicBezTo>
                  <a:cubicBezTo>
                    <a:pt x="2462530" y="1178560"/>
                    <a:pt x="2561590" y="1089660"/>
                    <a:pt x="2612390" y="1002030"/>
                  </a:cubicBezTo>
                  <a:cubicBezTo>
                    <a:pt x="2654300" y="929640"/>
                    <a:pt x="2680970" y="849630"/>
                    <a:pt x="2682240" y="778510"/>
                  </a:cubicBezTo>
                  <a:cubicBezTo>
                    <a:pt x="2684780" y="715010"/>
                    <a:pt x="2661920" y="655320"/>
                    <a:pt x="2636520" y="595630"/>
                  </a:cubicBezTo>
                  <a:cubicBezTo>
                    <a:pt x="2609850" y="533400"/>
                    <a:pt x="2574290" y="469900"/>
                    <a:pt x="2524760" y="412750"/>
                  </a:cubicBezTo>
                  <a:cubicBezTo>
                    <a:pt x="2468880" y="347980"/>
                    <a:pt x="2396490" y="280670"/>
                    <a:pt x="2308860" y="234950"/>
                  </a:cubicBezTo>
                  <a:cubicBezTo>
                    <a:pt x="2207260" y="181610"/>
                    <a:pt x="2067560" y="144780"/>
                    <a:pt x="1940560" y="130810"/>
                  </a:cubicBezTo>
                  <a:cubicBezTo>
                    <a:pt x="1809750" y="115570"/>
                    <a:pt x="1673860" y="142240"/>
                    <a:pt x="1534160" y="154940"/>
                  </a:cubicBezTo>
                  <a:cubicBezTo>
                    <a:pt x="1385570" y="167640"/>
                    <a:pt x="1217930" y="186690"/>
                    <a:pt x="1073150" y="210820"/>
                  </a:cubicBezTo>
                  <a:cubicBezTo>
                    <a:pt x="943610" y="232410"/>
                    <a:pt x="810260" y="259080"/>
                    <a:pt x="706120" y="287020"/>
                  </a:cubicBezTo>
                  <a:cubicBezTo>
                    <a:pt x="627380" y="307340"/>
                    <a:pt x="580390" y="322580"/>
                    <a:pt x="501650" y="355600"/>
                  </a:cubicBezTo>
                  <a:cubicBezTo>
                    <a:pt x="383540" y="403860"/>
                    <a:pt x="146050" y="556260"/>
                    <a:pt x="76200" y="567690"/>
                  </a:cubicBezTo>
                  <a:cubicBezTo>
                    <a:pt x="55880" y="571500"/>
                    <a:pt x="44450" y="567690"/>
                    <a:pt x="33020" y="561340"/>
                  </a:cubicBezTo>
                  <a:cubicBezTo>
                    <a:pt x="20320" y="554990"/>
                    <a:pt x="8890" y="541020"/>
                    <a:pt x="3810" y="528320"/>
                  </a:cubicBezTo>
                  <a:cubicBezTo>
                    <a:pt x="0" y="515620"/>
                    <a:pt x="0" y="496570"/>
                    <a:pt x="5080" y="483870"/>
                  </a:cubicBezTo>
                  <a:cubicBezTo>
                    <a:pt x="10160" y="471170"/>
                    <a:pt x="35560" y="452120"/>
                    <a:pt x="35560" y="452120"/>
                  </a:cubicBezTo>
                </a:path>
              </a:pathLst>
            </a:custGeom>
            <a:solidFill>
              <a:srgbClr val="955306"/>
            </a:solidFill>
            <a:ln cap="sq">
              <a:noFill/>
              <a:prstDash val="solid"/>
              <a:miter/>
            </a:ln>
          </p:spPr>
        </p:sp>
      </p:grpSp>
      <p:grpSp>
        <p:nvGrpSpPr>
          <p:cNvPr id="26" name="Group 26"/>
          <p:cNvGrpSpPr/>
          <p:nvPr/>
        </p:nvGrpSpPr>
        <p:grpSpPr>
          <a:xfrm>
            <a:off x="13822680" y="3329940"/>
            <a:ext cx="184785" cy="189548"/>
            <a:chOff x="0" y="0"/>
            <a:chExt cx="246380" cy="252730"/>
          </a:xfrm>
        </p:grpSpPr>
        <p:sp>
          <p:nvSpPr>
            <p:cNvPr id="27" name="Freeform 27"/>
            <p:cNvSpPr/>
            <p:nvPr/>
          </p:nvSpPr>
          <p:spPr>
            <a:xfrm>
              <a:off x="44450" y="49530"/>
              <a:ext cx="148590" cy="154940"/>
            </a:xfrm>
            <a:custGeom>
              <a:avLst/>
              <a:gdLst/>
              <a:ahLst/>
              <a:cxnLst/>
              <a:rect l="l" t="t" r="r" b="b"/>
              <a:pathLst>
                <a:path w="148590" h="154940">
                  <a:moveTo>
                    <a:pt x="148590" y="53340"/>
                  </a:moveTo>
                  <a:cubicBezTo>
                    <a:pt x="144780" y="107950"/>
                    <a:pt x="121920" y="137160"/>
                    <a:pt x="106680" y="146050"/>
                  </a:cubicBezTo>
                  <a:cubicBezTo>
                    <a:pt x="95250" y="152400"/>
                    <a:pt x="83820" y="154940"/>
                    <a:pt x="71120" y="152400"/>
                  </a:cubicBezTo>
                  <a:cubicBezTo>
                    <a:pt x="53340" y="149860"/>
                    <a:pt x="21590" y="133350"/>
                    <a:pt x="10160" y="115570"/>
                  </a:cubicBezTo>
                  <a:cubicBezTo>
                    <a:pt x="0" y="97790"/>
                    <a:pt x="0" y="63500"/>
                    <a:pt x="6350" y="45720"/>
                  </a:cubicBezTo>
                  <a:cubicBezTo>
                    <a:pt x="10160" y="33020"/>
                    <a:pt x="19050" y="24130"/>
                    <a:pt x="27940" y="16510"/>
                  </a:cubicBezTo>
                  <a:cubicBezTo>
                    <a:pt x="38100" y="8890"/>
                    <a:pt x="48260" y="2540"/>
                    <a:pt x="62230" y="1270"/>
                  </a:cubicBezTo>
                  <a:cubicBezTo>
                    <a:pt x="80010" y="0"/>
                    <a:pt x="129540" y="22860"/>
                    <a:pt x="129540" y="22860"/>
                  </a:cubicBezTo>
                </a:path>
              </a:pathLst>
            </a:custGeom>
            <a:solidFill>
              <a:srgbClr val="955306"/>
            </a:solidFill>
            <a:ln cap="sq">
              <a:noFill/>
              <a:prstDash val="solid"/>
              <a:miter/>
            </a:ln>
          </p:spPr>
        </p:sp>
      </p:grpSp>
      <p:sp>
        <p:nvSpPr>
          <p:cNvPr id="28" name="TextBox 28"/>
          <p:cNvSpPr txBox="1"/>
          <p:nvPr/>
        </p:nvSpPr>
        <p:spPr>
          <a:xfrm>
            <a:off x="5772677" y="2254998"/>
            <a:ext cx="6742646" cy="5474499"/>
          </a:xfrm>
          <a:prstGeom prst="rect">
            <a:avLst/>
          </a:prstGeom>
        </p:spPr>
        <p:txBody>
          <a:bodyPr lIns="0" tIns="0" rIns="0" bIns="0" rtlCol="0" anchor="t">
            <a:spAutoFit/>
          </a:bodyPr>
          <a:lstStyle/>
          <a:p>
            <a:pPr algn="ctr">
              <a:lnSpc>
                <a:spcPts val="14305"/>
              </a:lnSpc>
            </a:pPr>
            <a:r>
              <a:rPr lang="en-US" sz="10218" dirty="0">
                <a:latin typeface="Scripter"/>
                <a:ea typeface="Scripter"/>
                <a:cs typeface="Scripter"/>
                <a:sym typeface="Scripter"/>
              </a:rPr>
              <a:t>THANK YOU 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248</Words>
  <Application>Microsoft Office PowerPoint</Application>
  <PresentationFormat>Custom</PresentationFormat>
  <Paragraphs>18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Cloud</vt:lpstr>
      <vt:lpstr>Arial</vt:lpstr>
      <vt:lpstr>Calibri</vt:lpstr>
      <vt:lpstr>Scripter</vt:lpstr>
      <vt:lpstr>Cloud Bold</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dc:title>
  <cp:lastModifiedBy>KHUSHI DESAI</cp:lastModifiedBy>
  <cp:revision>4</cp:revision>
  <dcterms:created xsi:type="dcterms:W3CDTF">2006-08-16T00:00:00Z</dcterms:created>
  <dcterms:modified xsi:type="dcterms:W3CDTF">2025-04-21T04:10:17Z</dcterms:modified>
  <dc:identifier>DAGkyyasxtc</dc:identifier>
</cp:coreProperties>
</file>